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906000" cy="6858000" type="A4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97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84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30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66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19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244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80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91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41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09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9FFBA-34F8-44B5-8E8D-A17BD5B0A7FF}" type="datetimeFigureOut">
              <a:rPr lang="pt-BR" smtClean="0"/>
              <a:t>15/02/2017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160E5-3036-4056-BB15-D2D3C703C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763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772739" y="128788"/>
            <a:ext cx="82682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Universidade  Federal de Goiás</a:t>
            </a:r>
          </a:p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de Ciências Biológicas</a:t>
            </a:r>
          </a:p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Multicêntrico de Pós Graduação em Ciências Fisiológicas</a:t>
            </a:r>
          </a:p>
        </p:txBody>
      </p:sp>
      <p:pic>
        <p:nvPicPr>
          <p:cNvPr id="1026" name="Picture 2" descr="Resultado de imagem para icb ufg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66" t="53059" r="82237"/>
          <a:stretch/>
        </p:blipFill>
        <p:spPr bwMode="auto">
          <a:xfrm>
            <a:off x="8912180" y="25759"/>
            <a:ext cx="869878" cy="122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icb ufg log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" t="2969" r="82237" b="48250"/>
          <a:stretch/>
        </p:blipFill>
        <p:spPr bwMode="auto">
          <a:xfrm>
            <a:off x="146397" y="25756"/>
            <a:ext cx="845278" cy="122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862892" y="4518337"/>
            <a:ext cx="8268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Palestrante: Dr. Eduar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Colombari</a:t>
            </a:r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Titular da Universidade Estadual Paulista – UNESP</a:t>
            </a:r>
          </a:p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Presidente eleito da Sociedade Brasileira de Fisiologia</a:t>
            </a:r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33354" y="2339666"/>
            <a:ext cx="7006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Palestra: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on oxidative stress in the NTS might contribute to hypertension in 2K1C rats</a:t>
            </a:r>
            <a:endParaRPr lang="pt-BR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5139" y="5791198"/>
            <a:ext cx="8268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Data: 20/02/2017</a:t>
            </a:r>
          </a:p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Local: Anfiteatro do ICB I</a:t>
            </a:r>
          </a:p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Horário: 9:30 horas</a:t>
            </a:r>
          </a:p>
        </p:txBody>
      </p:sp>
      <p:pic>
        <p:nvPicPr>
          <p:cNvPr id="2" name="Picture 2" descr="Resultado de imagem para eduardo colombar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35" y="1917407"/>
            <a:ext cx="2453864" cy="245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38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772739" y="128788"/>
            <a:ext cx="82682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Universidade  Federal de Goiás</a:t>
            </a:r>
          </a:p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de Ciências Biológicas</a:t>
            </a:r>
          </a:p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Multicêntrico de Pós Graduação em Ciências Fisiológicas</a:t>
            </a:r>
          </a:p>
        </p:txBody>
      </p:sp>
      <p:pic>
        <p:nvPicPr>
          <p:cNvPr id="1026" name="Picture 2" descr="Resultado de imagem para icb ufg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66" t="53059" r="82237"/>
          <a:stretch/>
        </p:blipFill>
        <p:spPr bwMode="auto">
          <a:xfrm>
            <a:off x="8912180" y="25759"/>
            <a:ext cx="869878" cy="122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icb ufg log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" t="2969" r="82237" b="48250"/>
          <a:stretch/>
        </p:blipFill>
        <p:spPr bwMode="auto">
          <a:xfrm>
            <a:off x="146397" y="25756"/>
            <a:ext cx="845278" cy="122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862892" y="4518337"/>
            <a:ext cx="8268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Palestrante: Dr. Valdir de Andrade Braga</a:t>
            </a:r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da Universidade Federal da Paraíba – UFPB</a:t>
            </a:r>
          </a:p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Diretor do Centro de Biotecnologia da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UFPB</a:t>
            </a:r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33354" y="2339666"/>
            <a:ext cx="7006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Palestra: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Angiotensin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II-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dependent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SFO-PVN-RVLM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axis</a:t>
            </a:r>
            <a:endParaRPr lang="pt-BR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5139" y="5791198"/>
            <a:ext cx="8268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Data: 20/02/2017</a:t>
            </a:r>
          </a:p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Local: Anfiteatro do ICB I</a:t>
            </a:r>
          </a:p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Horário: 9:30 horas</a:t>
            </a:r>
          </a:p>
        </p:txBody>
      </p:sp>
      <p:pic>
        <p:nvPicPr>
          <p:cNvPr id="2050" name="Picture 2" descr="Resultado de imagem para Valdir de Andrade Brag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79" y="1541762"/>
            <a:ext cx="2317169" cy="2771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2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129</Words>
  <Application>Microsoft Office PowerPoint</Application>
  <PresentationFormat>Papel A4 (210 x 297 mm)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Elaine Fernanda da Silva</dc:creator>
  <cp:lastModifiedBy>Elaine Fernanda da Silva</cp:lastModifiedBy>
  <cp:revision>5</cp:revision>
  <dcterms:created xsi:type="dcterms:W3CDTF">2017-02-15T13:29:53Z</dcterms:created>
  <dcterms:modified xsi:type="dcterms:W3CDTF">2017-02-15T16:51:03Z</dcterms:modified>
</cp:coreProperties>
</file>