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742" r:id="rId2"/>
    <p:sldMasterId id="2147483766" r:id="rId3"/>
  </p:sldMasterIdLst>
  <p:notesMasterIdLst>
    <p:notesMasterId r:id="rId15"/>
  </p:notesMasterIdLst>
  <p:handoutMasterIdLst>
    <p:handoutMasterId r:id="rId16"/>
  </p:handoutMasterIdLst>
  <p:sldIdLst>
    <p:sldId id="318" r:id="rId4"/>
    <p:sldId id="328" r:id="rId5"/>
    <p:sldId id="263" r:id="rId6"/>
    <p:sldId id="327" r:id="rId7"/>
    <p:sldId id="319" r:id="rId8"/>
    <p:sldId id="320" r:id="rId9"/>
    <p:sldId id="322" r:id="rId10"/>
    <p:sldId id="321" r:id="rId11"/>
    <p:sldId id="323" r:id="rId12"/>
    <p:sldId id="325" r:id="rId13"/>
    <p:sldId id="32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5A6168"/>
        </a:solidFill>
        <a:latin typeface="Trebuchet MS" pitchFamily="34" charset="0"/>
        <a:ea typeface="ヒラギノ角ゴ ProN W6"/>
        <a:cs typeface="ヒラギノ角ゴ ProN W6"/>
        <a:sym typeface="Trebuchet MS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5A6168"/>
        </a:solidFill>
        <a:latin typeface="Trebuchet MS" pitchFamily="34" charset="0"/>
        <a:ea typeface="ヒラギノ角ゴ ProN W6"/>
        <a:cs typeface="ヒラギノ角ゴ ProN W6"/>
        <a:sym typeface="Trebuchet MS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5A6168"/>
        </a:solidFill>
        <a:latin typeface="Trebuchet MS" pitchFamily="34" charset="0"/>
        <a:ea typeface="ヒラギノ角ゴ ProN W6"/>
        <a:cs typeface="ヒラギノ角ゴ ProN W6"/>
        <a:sym typeface="Trebuchet MS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5A6168"/>
        </a:solidFill>
        <a:latin typeface="Trebuchet MS" pitchFamily="34" charset="0"/>
        <a:ea typeface="ヒラギノ角ゴ ProN W6"/>
        <a:cs typeface="ヒラギノ角ゴ ProN W6"/>
        <a:sym typeface="Trebuchet MS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5A6168"/>
        </a:solidFill>
        <a:latin typeface="Trebuchet MS" pitchFamily="34" charset="0"/>
        <a:ea typeface="ヒラギノ角ゴ ProN W6"/>
        <a:cs typeface="ヒラギノ角ゴ ProN W6"/>
        <a:sym typeface="Trebuchet MS" pitchFamily="34" charset="0"/>
      </a:defRPr>
    </a:lvl5pPr>
    <a:lvl6pPr marL="2286000" algn="l" defTabSz="914400" rtl="0" eaLnBrk="1" latinLnBrk="0" hangingPunct="1">
      <a:defRPr sz="2400" b="1" kern="1200">
        <a:solidFill>
          <a:srgbClr val="5A6168"/>
        </a:solidFill>
        <a:latin typeface="Trebuchet MS" pitchFamily="34" charset="0"/>
        <a:ea typeface="ヒラギノ角ゴ ProN W6"/>
        <a:cs typeface="ヒラギノ角ゴ ProN W6"/>
        <a:sym typeface="Trebuchet MS" pitchFamily="34" charset="0"/>
      </a:defRPr>
    </a:lvl6pPr>
    <a:lvl7pPr marL="2743200" algn="l" defTabSz="914400" rtl="0" eaLnBrk="1" latinLnBrk="0" hangingPunct="1">
      <a:defRPr sz="2400" b="1" kern="1200">
        <a:solidFill>
          <a:srgbClr val="5A6168"/>
        </a:solidFill>
        <a:latin typeface="Trebuchet MS" pitchFamily="34" charset="0"/>
        <a:ea typeface="ヒラギノ角ゴ ProN W6"/>
        <a:cs typeface="ヒラギノ角ゴ ProN W6"/>
        <a:sym typeface="Trebuchet MS" pitchFamily="34" charset="0"/>
      </a:defRPr>
    </a:lvl7pPr>
    <a:lvl8pPr marL="3200400" algn="l" defTabSz="914400" rtl="0" eaLnBrk="1" latinLnBrk="0" hangingPunct="1">
      <a:defRPr sz="2400" b="1" kern="1200">
        <a:solidFill>
          <a:srgbClr val="5A6168"/>
        </a:solidFill>
        <a:latin typeface="Trebuchet MS" pitchFamily="34" charset="0"/>
        <a:ea typeface="ヒラギノ角ゴ ProN W6"/>
        <a:cs typeface="ヒラギノ角ゴ ProN W6"/>
        <a:sym typeface="Trebuchet MS" pitchFamily="34" charset="0"/>
      </a:defRPr>
    </a:lvl8pPr>
    <a:lvl9pPr marL="3657600" algn="l" defTabSz="914400" rtl="0" eaLnBrk="1" latinLnBrk="0" hangingPunct="1">
      <a:defRPr sz="2400" b="1" kern="1200">
        <a:solidFill>
          <a:srgbClr val="5A6168"/>
        </a:solidFill>
        <a:latin typeface="Trebuchet MS" pitchFamily="34" charset="0"/>
        <a:ea typeface="ヒラギノ角ゴ ProN W6"/>
        <a:cs typeface="ヒラギノ角ゴ ProN W6"/>
        <a:sym typeface="Trebuchet M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ヒラギノ角ゴ ProN W6" charset="0"/>
                <a:cs typeface="ヒラギノ角ゴ ProN W6" charset="0"/>
                <a:sym typeface="Trebuchet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rebuchet MS" charset="0"/>
                <a:ea typeface="ヒラギノ角ゴ ProN W6" charset="0"/>
                <a:cs typeface="ヒラギノ角ゴ ProN W6" charset="0"/>
                <a:sym typeface="Trebuchet MS" charset="0"/>
              </a:defRPr>
            </a:lvl1pPr>
          </a:lstStyle>
          <a:p>
            <a:pPr>
              <a:defRPr/>
            </a:pPr>
            <a:fld id="{43BFB279-0AC7-4A54-8351-9A617E775D34}" type="datetimeFigureOut">
              <a:rPr lang="en-US"/>
              <a:pPr>
                <a:defRPr/>
              </a:pPr>
              <a:t>31/03/16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ヒラギノ角ゴ ProN W6" charset="0"/>
                <a:cs typeface="ヒラギノ角ゴ ProN W6" charset="0"/>
                <a:sym typeface="Trebuchet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rebuchet MS" charset="0"/>
                <a:ea typeface="ヒラギノ角ゴ ProN W6" charset="0"/>
                <a:cs typeface="ヒラギノ角ゴ ProN W6" charset="0"/>
                <a:sym typeface="Trebuchet MS" charset="0"/>
              </a:defRPr>
            </a:lvl1pPr>
          </a:lstStyle>
          <a:p>
            <a:pPr>
              <a:defRPr/>
            </a:pPr>
            <a:fld id="{15805DB8-DF7D-4089-B0FC-DEA30746B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2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ヒラギノ角ゴ ProN W6" charset="0"/>
                <a:cs typeface="ヒラギノ角ゴ ProN W6" charset="0"/>
                <a:sym typeface="Trebuchet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rebuchet MS" charset="0"/>
                <a:ea typeface="ヒラギノ角ゴ ProN W6" charset="0"/>
                <a:cs typeface="ヒラギノ角ゴ ProN W6" charset="0"/>
                <a:sym typeface="Trebuchet MS" charset="0"/>
              </a:defRPr>
            </a:lvl1pPr>
          </a:lstStyle>
          <a:p>
            <a:pPr>
              <a:defRPr/>
            </a:pPr>
            <a:fld id="{0BF3F3FE-CB83-462C-84E8-41136A2B354E}" type="datetimeFigureOut">
              <a:rPr lang="en-US"/>
              <a:pPr>
                <a:defRPr/>
              </a:pPr>
              <a:t>31/03/16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ヒラギノ角ゴ ProN W6" charset="0"/>
                <a:cs typeface="ヒラギノ角ゴ ProN W6" charset="0"/>
                <a:sym typeface="Trebuchet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rebuchet MS" charset="0"/>
                <a:ea typeface="ヒラギノ角ゴ ProN W6" charset="0"/>
                <a:cs typeface="ヒラギノ角ゴ ProN W6" charset="0"/>
                <a:sym typeface="Trebuchet MS" charset="0"/>
              </a:defRPr>
            </a:lvl1pPr>
          </a:lstStyle>
          <a:p>
            <a:pPr>
              <a:defRPr/>
            </a:pPr>
            <a:fld id="{17879FE8-9A9B-43C2-A544-A746FEADB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69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----- Meeting Notes (15/05/12 12:36) -----</a:t>
            </a:r>
          </a:p>
          <a:p>
            <a:pPr>
              <a:spcBef>
                <a:spcPct val="0"/>
              </a:spcBef>
            </a:pPr>
            <a:r>
              <a:rPr lang="en-US" smtClean="0"/>
              <a:t> 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FF5A2F-2073-4E14-B5BE-3321D2645FB8}" type="slidenum">
              <a:rPr lang="en-US">
                <a:latin typeface="Trebuchet MS" pitchFamily="34" charset="0"/>
                <a:ea typeface="ヒラギノ角ゴ ProN W6"/>
                <a:cs typeface="ヒラギノ角ゴ ProN W6"/>
                <a:sym typeface="Trebuchet MS" pitchFamily="34" charset="0"/>
              </a:rPr>
              <a:pPr/>
              <a:t>1</a:t>
            </a:fld>
            <a:endParaRPr lang="en-US">
              <a:latin typeface="Trebuchet MS" pitchFamily="34" charset="0"/>
              <a:ea typeface="ヒラギノ角ゴ ProN W6"/>
              <a:cs typeface="ヒラギノ角ゴ ProN W6"/>
              <a:sym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rebuchet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5850" y="484188"/>
            <a:ext cx="1889125" cy="637381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484188"/>
            <a:ext cx="5514975" cy="637381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497012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8475" y="1981200"/>
            <a:ext cx="3702050" cy="4876800"/>
          </a:xfrm>
        </p:spPr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352925" y="1981200"/>
            <a:ext cx="3702050" cy="2362200"/>
          </a:xfrm>
        </p:spPr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352925" y="4495800"/>
            <a:ext cx="3702050" cy="2362200"/>
          </a:xfrm>
        </p:spPr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85658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1200"/>
            <a:ext cx="37020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2925" y="1981200"/>
            <a:ext cx="37020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rebuchet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5850" y="484188"/>
            <a:ext cx="1889125" cy="637381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484188"/>
            <a:ext cx="5514975" cy="637381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784572"/>
          </a:xfr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784572"/>
          </a:xfr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7556500" cy="4876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1200"/>
            <a:ext cx="37020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2925" y="1981200"/>
            <a:ext cx="37020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rebuchet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5850" y="484188"/>
            <a:ext cx="1889125" cy="6373812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475" y="484188"/>
            <a:ext cx="5514975" cy="6373812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1200"/>
            <a:ext cx="37020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2925" y="1981200"/>
            <a:ext cx="37020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223838" y="228600"/>
            <a:ext cx="2794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3600">
                <a:solidFill>
                  <a:srgbClr val="267CF2"/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+</a:t>
            </a:r>
          </a:p>
        </p:txBody>
      </p:sp>
      <p:sp>
        <p:nvSpPr>
          <p:cNvPr id="29700" name="Rectangle 3"/>
          <p:cNvSpPr>
            <a:spLocks/>
          </p:cNvSpPr>
          <p:nvPr/>
        </p:nvSpPr>
        <p:spPr bwMode="auto">
          <a:xfrm>
            <a:off x="8067675" y="282575"/>
            <a:ext cx="92075" cy="1600200"/>
          </a:xfrm>
          <a:prstGeom prst="rect">
            <a:avLst/>
          </a:prstGeom>
          <a:solidFill>
            <a:srgbClr val="FFCC00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endParaRPr lang="en-US">
              <a:latin typeface="Trebuchet MS" charset="0"/>
              <a:ea typeface="ヒラギノ角ゴ ProN W6" charset="0"/>
              <a:cs typeface="ヒラギノ角ゴ ProN W6" charset="0"/>
              <a:sym typeface="Trebuchet MS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484188"/>
            <a:ext cx="75565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981200"/>
            <a:ext cx="7556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pitchFamily="34" charset="0"/>
              </a:rPr>
              <a:t>Second level</a:t>
            </a:r>
          </a:p>
          <a:p>
            <a:pPr lvl="2"/>
            <a:r>
              <a:rPr lang="en-US" smtClean="0">
                <a:sym typeface="Trebuchet MS" pitchFamily="34" charset="0"/>
              </a:rPr>
              <a:t>Third level</a:t>
            </a:r>
          </a:p>
          <a:p>
            <a:pPr lvl="3"/>
            <a:r>
              <a:rPr lang="en-US" smtClean="0">
                <a:sym typeface="Trebuchet MS" pitchFamily="34" charset="0"/>
              </a:rPr>
              <a:t>Fourth level</a:t>
            </a:r>
          </a:p>
          <a:p>
            <a:pPr lvl="4"/>
            <a:r>
              <a:rPr lang="en-US" smtClean="0">
                <a:sym typeface="Trebuchet MS" pitchFamily="34" charset="0"/>
              </a:rPr>
              <a:t>Fifth level</a:t>
            </a:r>
          </a:p>
        </p:txBody>
      </p:sp>
      <p:sp>
        <p:nvSpPr>
          <p:cNvPr id="29703" name="AutoShape 6"/>
          <p:cNvSpPr>
            <a:spLocks/>
          </p:cNvSpPr>
          <p:nvPr/>
        </p:nvSpPr>
        <p:spPr bwMode="auto">
          <a:xfrm rot="10800000" flipH="1">
            <a:off x="223838" y="6623050"/>
            <a:ext cx="6219825" cy="460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6350">
            <a:solidFill>
              <a:srgbClr val="043579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Trebuchet MS" charset="0"/>
              <a:ea typeface="ヒラギノ角ゴ ProN W6" charset="0"/>
              <a:cs typeface="ヒラギノ角ゴ ProN W6" charset="0"/>
              <a:sym typeface="Trebuchet MS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78825" y="6524625"/>
            <a:ext cx="6762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 bwMode="auto">
          <a:xfrm>
            <a:off x="8237280" y="332656"/>
            <a:ext cx="583192" cy="1540792"/>
          </a:xfrm>
          <a:prstGeom prst="rect">
            <a:avLst/>
          </a:prstGeom>
          <a:solidFill>
            <a:srgbClr val="07377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/>
          <a:lstStyle/>
          <a:p>
            <a:pPr algn="ctr">
              <a:defRPr/>
            </a:pPr>
            <a:r>
              <a:rPr lang="en-US" b="0" dirty="0">
                <a:solidFill>
                  <a:schemeClr val="bg1"/>
                </a:solidFill>
                <a:latin typeface="Trebuchet MS" charset="0"/>
                <a:ea typeface="ヒラギノ角ゴ ProN W6" charset="0"/>
                <a:cs typeface="ヒラギノ角ゴ ProN W6" charset="0"/>
                <a:sym typeface="Trebuchet MS" charset="0"/>
              </a:rPr>
              <a:t>AREX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803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+mj-lt"/>
          <a:ea typeface="+mj-ea"/>
          <a:cs typeface="+mj-cs"/>
          <a:sym typeface="Trebuchet MS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9pPr>
    </p:titleStyle>
    <p:bodyStyle>
      <a:lvl1pPr marL="268288" indent="-228600" algn="l" rtl="0" eaLnBrk="0" fontAlgn="base" hangingPunct="0">
        <a:spcBef>
          <a:spcPts val="2000"/>
        </a:spcBef>
        <a:spcAft>
          <a:spcPct val="0"/>
        </a:spcAft>
        <a:buClr>
          <a:srgbClr val="073779"/>
        </a:buClr>
        <a:buSzPct val="75000"/>
        <a:buFont typeface="Wingdings" pitchFamily="2" charset="2"/>
        <a:buChar char="n"/>
        <a:defRPr sz="28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1pPr>
      <a:lvl2pPr marL="446088" indent="-228600" algn="l" rtl="0" eaLnBrk="0" fontAlgn="base" hangingPunct="0">
        <a:spcBef>
          <a:spcPts val="600"/>
        </a:spcBef>
        <a:spcAft>
          <a:spcPct val="0"/>
        </a:spcAft>
        <a:buClr>
          <a:srgbClr val="267CF2"/>
        </a:buClr>
        <a:buSzPct val="75000"/>
        <a:buFont typeface="Wingdings" pitchFamily="2" charset="2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2pPr>
      <a:lvl3pPr marL="674688" indent="-228600" algn="l" rtl="0" eaLnBrk="0" fontAlgn="base" hangingPunct="0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pitchFamily="2" charset="2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3pPr>
      <a:lvl4pPr marL="903288" indent="-228600" algn="l" rtl="0" eaLnBrk="0" fontAlgn="base" hangingPunct="0">
        <a:spcBef>
          <a:spcPts val="600"/>
        </a:spcBef>
        <a:spcAft>
          <a:spcPct val="0"/>
        </a:spcAft>
        <a:buClr>
          <a:srgbClr val="267CF2"/>
        </a:buClr>
        <a:buSzPct val="75000"/>
        <a:buFont typeface="Wingdings" pitchFamily="2" charset="2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4pPr>
      <a:lvl5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pitchFamily="2" charset="2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5pPr>
      <a:lvl6pPr marL="1589088" indent="-228600" algn="l" rtl="0" fontAlgn="base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charset="0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charset="0"/>
        </a:defRPr>
      </a:lvl6pPr>
      <a:lvl7pPr marL="2046288" indent="-228600" algn="l" rtl="0" fontAlgn="base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charset="0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charset="0"/>
        </a:defRPr>
      </a:lvl7pPr>
      <a:lvl8pPr marL="2503488" indent="-228600" algn="l" rtl="0" fontAlgn="base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charset="0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charset="0"/>
        </a:defRPr>
      </a:lvl8pPr>
      <a:lvl9pPr marL="2960688" indent="-228600" algn="l" rtl="0" fontAlgn="base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charset="0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223838" y="228600"/>
            <a:ext cx="2794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3600">
                <a:solidFill>
                  <a:srgbClr val="267CF2"/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+</a:t>
            </a:r>
          </a:p>
        </p:txBody>
      </p:sp>
      <p:sp>
        <p:nvSpPr>
          <p:cNvPr id="29700" name="Rectangle 3"/>
          <p:cNvSpPr>
            <a:spLocks/>
          </p:cNvSpPr>
          <p:nvPr/>
        </p:nvSpPr>
        <p:spPr bwMode="auto">
          <a:xfrm>
            <a:off x="8067675" y="282575"/>
            <a:ext cx="92075" cy="1600200"/>
          </a:xfrm>
          <a:prstGeom prst="rect">
            <a:avLst/>
          </a:prstGeom>
          <a:solidFill>
            <a:srgbClr val="FFCC00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endParaRPr lang="en-US">
              <a:latin typeface="Trebuchet MS" charset="0"/>
              <a:ea typeface="ヒラギノ角ゴ ProN W6" charset="0"/>
              <a:cs typeface="ヒラギノ角ゴ ProN W6" charset="0"/>
              <a:sym typeface="Trebuchet MS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484188"/>
            <a:ext cx="75565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title style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981200"/>
            <a:ext cx="7556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pitchFamily="34" charset="0"/>
              </a:rPr>
              <a:t>Second level</a:t>
            </a:r>
          </a:p>
          <a:p>
            <a:pPr lvl="2"/>
            <a:r>
              <a:rPr lang="en-US" smtClean="0">
                <a:sym typeface="Trebuchet MS" pitchFamily="34" charset="0"/>
              </a:rPr>
              <a:t>Third level</a:t>
            </a:r>
          </a:p>
          <a:p>
            <a:pPr lvl="3"/>
            <a:r>
              <a:rPr lang="en-US" smtClean="0">
                <a:sym typeface="Trebuchet MS" pitchFamily="34" charset="0"/>
              </a:rPr>
              <a:t>Fourth level</a:t>
            </a:r>
          </a:p>
          <a:p>
            <a:pPr lvl="4"/>
            <a:r>
              <a:rPr lang="en-US" smtClean="0">
                <a:sym typeface="Trebuchet MS" pitchFamily="34" charset="0"/>
              </a:rPr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8237280" y="332656"/>
            <a:ext cx="583192" cy="1540792"/>
          </a:xfrm>
          <a:prstGeom prst="rect">
            <a:avLst/>
          </a:prstGeom>
          <a:solidFill>
            <a:srgbClr val="07377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/>
          <a:lstStyle/>
          <a:p>
            <a:pPr algn="ctr">
              <a:defRPr/>
            </a:pPr>
            <a:r>
              <a:rPr lang="en-US" b="0" dirty="0">
                <a:solidFill>
                  <a:schemeClr val="bg1"/>
                </a:solidFill>
                <a:latin typeface="Trebuchet MS" charset="0"/>
                <a:ea typeface="ヒラギノ角ゴ ProN W6" charset="0"/>
                <a:cs typeface="ヒラギノ角ゴ ProN W6" charset="0"/>
                <a:sym typeface="Trebuchet MS" charset="0"/>
              </a:rPr>
              <a:t>PROPE</a:t>
            </a:r>
          </a:p>
        </p:txBody>
      </p:sp>
      <p:sp>
        <p:nvSpPr>
          <p:cNvPr id="10" name="AutoShape 6"/>
          <p:cNvSpPr>
            <a:spLocks/>
          </p:cNvSpPr>
          <p:nvPr userDrawn="1"/>
        </p:nvSpPr>
        <p:spPr bwMode="auto">
          <a:xfrm rot="10800000" flipH="1">
            <a:off x="223838" y="6623050"/>
            <a:ext cx="5427662" cy="460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6350">
            <a:solidFill>
              <a:srgbClr val="043579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Trebuchet MS" charset="0"/>
              <a:ea typeface="ヒラギノ角ゴ ProN W6" charset="0"/>
              <a:cs typeface="ヒラギノ角ゴ ProN W6" charset="0"/>
              <a:sym typeface="Trebuchet MS" charset="0"/>
            </a:endParaRPr>
          </a:p>
        </p:txBody>
      </p:sp>
      <p:pic>
        <p:nvPicPr>
          <p:cNvPr id="14345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378825" y="6524625"/>
            <a:ext cx="6762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+mj-lt"/>
          <a:ea typeface="+mj-ea"/>
          <a:cs typeface="+mj-cs"/>
          <a:sym typeface="Trebuchet MS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9pPr>
    </p:titleStyle>
    <p:bodyStyle>
      <a:lvl1pPr marL="268288" indent="-228600" algn="l" rtl="0" eaLnBrk="0" fontAlgn="base" hangingPunct="0">
        <a:spcBef>
          <a:spcPts val="2000"/>
        </a:spcBef>
        <a:spcAft>
          <a:spcPct val="0"/>
        </a:spcAft>
        <a:buClr>
          <a:srgbClr val="073779"/>
        </a:buClr>
        <a:buSzPct val="75000"/>
        <a:buFont typeface="Wingdings" pitchFamily="2" charset="2"/>
        <a:buChar char="n"/>
        <a:defRPr sz="28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1pPr>
      <a:lvl2pPr marL="446088" indent="-228600" algn="l" rtl="0" eaLnBrk="0" fontAlgn="base" hangingPunct="0">
        <a:spcBef>
          <a:spcPts val="600"/>
        </a:spcBef>
        <a:spcAft>
          <a:spcPct val="0"/>
        </a:spcAft>
        <a:buClr>
          <a:srgbClr val="267CF2"/>
        </a:buClr>
        <a:buSzPct val="75000"/>
        <a:buFont typeface="Wingdings" pitchFamily="2" charset="2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2pPr>
      <a:lvl3pPr marL="674688" indent="-228600" algn="l" rtl="0" eaLnBrk="0" fontAlgn="base" hangingPunct="0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pitchFamily="2" charset="2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3pPr>
      <a:lvl4pPr marL="903288" indent="-228600" algn="l" rtl="0" eaLnBrk="0" fontAlgn="base" hangingPunct="0">
        <a:spcBef>
          <a:spcPts val="600"/>
        </a:spcBef>
        <a:spcAft>
          <a:spcPct val="0"/>
        </a:spcAft>
        <a:buClr>
          <a:srgbClr val="267CF2"/>
        </a:buClr>
        <a:buSzPct val="75000"/>
        <a:buFont typeface="Wingdings" pitchFamily="2" charset="2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4pPr>
      <a:lvl5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pitchFamily="2" charset="2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5pPr>
      <a:lvl6pPr marL="1589088" indent="-228600" algn="l" rtl="0" fontAlgn="base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charset="0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charset="0"/>
        </a:defRPr>
      </a:lvl6pPr>
      <a:lvl7pPr marL="2046288" indent="-228600" algn="l" rtl="0" fontAlgn="base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charset="0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charset="0"/>
        </a:defRPr>
      </a:lvl7pPr>
      <a:lvl8pPr marL="2503488" indent="-228600" algn="l" rtl="0" fontAlgn="base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charset="0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charset="0"/>
        </a:defRPr>
      </a:lvl8pPr>
      <a:lvl9pPr marL="2960688" indent="-228600" algn="l" rtl="0" fontAlgn="base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charset="0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223838" y="228600"/>
            <a:ext cx="2794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r>
              <a:rPr lang="en-US" sz="3600">
                <a:solidFill>
                  <a:srgbClr val="267CF2"/>
                </a:solidFill>
                <a:latin typeface="Trebuchet MS" charset="0"/>
                <a:ea typeface="ＭＳ Ｐゴシック" charset="0"/>
                <a:cs typeface="ＭＳ Ｐゴシック" charset="0"/>
                <a:sym typeface="Trebuchet MS" charset="0"/>
              </a:rPr>
              <a:t>+</a:t>
            </a:r>
          </a:p>
        </p:txBody>
      </p:sp>
      <p:sp>
        <p:nvSpPr>
          <p:cNvPr id="29700" name="Rectangle 3"/>
          <p:cNvSpPr>
            <a:spLocks/>
          </p:cNvSpPr>
          <p:nvPr/>
        </p:nvSpPr>
        <p:spPr bwMode="auto">
          <a:xfrm>
            <a:off x="8067675" y="282575"/>
            <a:ext cx="92075" cy="1600200"/>
          </a:xfrm>
          <a:prstGeom prst="rect">
            <a:avLst/>
          </a:prstGeom>
          <a:solidFill>
            <a:srgbClr val="FFCC00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endParaRPr lang="en-US">
              <a:latin typeface="Trebuchet MS" charset="0"/>
              <a:ea typeface="ヒラギノ角ゴ ProN W6" charset="0"/>
              <a:cs typeface="ヒラギノ角ゴ ProN W6" charset="0"/>
              <a:sym typeface="Trebuchet MS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484188"/>
            <a:ext cx="75565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981200"/>
            <a:ext cx="7556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pitchFamily="34" charset="0"/>
              </a:rPr>
              <a:t>Second level</a:t>
            </a:r>
          </a:p>
          <a:p>
            <a:pPr lvl="2"/>
            <a:r>
              <a:rPr lang="en-US" smtClean="0">
                <a:sym typeface="Trebuchet MS" pitchFamily="34" charset="0"/>
              </a:rPr>
              <a:t>Third level</a:t>
            </a:r>
          </a:p>
          <a:p>
            <a:pPr lvl="3"/>
            <a:r>
              <a:rPr lang="en-US" smtClean="0">
                <a:sym typeface="Trebuchet MS" pitchFamily="34" charset="0"/>
              </a:rPr>
              <a:t>Fourth level</a:t>
            </a:r>
          </a:p>
          <a:p>
            <a:pPr lvl="4"/>
            <a:r>
              <a:rPr lang="en-US" smtClean="0">
                <a:sym typeface="Trebuchet MS" pitchFamily="34" charset="0"/>
              </a:rPr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237280" y="332656"/>
            <a:ext cx="583192" cy="1540792"/>
          </a:xfrm>
          <a:prstGeom prst="rect">
            <a:avLst/>
          </a:prstGeom>
          <a:solidFill>
            <a:srgbClr val="07377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/>
          <a:lstStyle/>
          <a:p>
            <a:pPr algn="ctr">
              <a:defRPr/>
            </a:pPr>
            <a:r>
              <a:rPr lang="en-US" b="0" dirty="0">
                <a:solidFill>
                  <a:schemeClr val="bg1"/>
                </a:solidFill>
                <a:latin typeface="Trebuchet MS" charset="0"/>
                <a:ea typeface="ヒラギノ角ゴ ProN W6" charset="0"/>
                <a:cs typeface="ヒラギノ角ゴ ProN W6" charset="0"/>
                <a:sym typeface="Trebuchet MS" charset="0"/>
              </a:rPr>
              <a:t>PROPG</a:t>
            </a:r>
          </a:p>
        </p:txBody>
      </p:sp>
      <p:sp>
        <p:nvSpPr>
          <p:cNvPr id="11" name="AutoShape 6"/>
          <p:cNvSpPr>
            <a:spLocks/>
          </p:cNvSpPr>
          <p:nvPr userDrawn="1"/>
        </p:nvSpPr>
        <p:spPr bwMode="auto">
          <a:xfrm rot="10800000" flipH="1">
            <a:off x="223838" y="6623050"/>
            <a:ext cx="5427662" cy="460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6350">
            <a:solidFill>
              <a:srgbClr val="043579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>
              <a:latin typeface="Trebuchet MS" charset="0"/>
              <a:ea typeface="ヒラギノ角ゴ ProN W6" charset="0"/>
              <a:cs typeface="ヒラギノ角ゴ ProN W6" charset="0"/>
              <a:sym typeface="Trebuchet MS" charset="0"/>
            </a:endParaRPr>
          </a:p>
        </p:txBody>
      </p:sp>
      <p:pic>
        <p:nvPicPr>
          <p:cNvPr id="27657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378825" y="6524625"/>
            <a:ext cx="6762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+mj-lt"/>
          <a:ea typeface="+mj-ea"/>
          <a:cs typeface="+mj-cs"/>
          <a:sym typeface="Trebuchet MS" pitchFamily="34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pitchFamily="34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600">
          <a:solidFill>
            <a:srgbClr val="073779"/>
          </a:solidFill>
          <a:latin typeface="Trebuchet MS" charset="0"/>
          <a:ea typeface="ヒラギノ角ゴ ProN W3" charset="0"/>
          <a:cs typeface="ヒラギノ角ゴ ProN W3" charset="0"/>
          <a:sym typeface="Trebuchet MS" charset="0"/>
        </a:defRPr>
      </a:lvl9pPr>
    </p:titleStyle>
    <p:bodyStyle>
      <a:lvl1pPr marL="268288" indent="-228600" algn="l" rtl="0" eaLnBrk="0" fontAlgn="base" hangingPunct="0">
        <a:spcBef>
          <a:spcPts val="2000"/>
        </a:spcBef>
        <a:spcAft>
          <a:spcPct val="0"/>
        </a:spcAft>
        <a:buClr>
          <a:srgbClr val="073779"/>
        </a:buClr>
        <a:buSzPct val="75000"/>
        <a:buFont typeface="Wingdings" pitchFamily="2" charset="2"/>
        <a:buChar char="n"/>
        <a:defRPr sz="28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1pPr>
      <a:lvl2pPr marL="446088" indent="-228600" algn="l" rtl="0" eaLnBrk="0" fontAlgn="base" hangingPunct="0">
        <a:spcBef>
          <a:spcPts val="600"/>
        </a:spcBef>
        <a:spcAft>
          <a:spcPct val="0"/>
        </a:spcAft>
        <a:buClr>
          <a:srgbClr val="267CF2"/>
        </a:buClr>
        <a:buSzPct val="75000"/>
        <a:buFont typeface="Wingdings" pitchFamily="2" charset="2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2pPr>
      <a:lvl3pPr marL="674688" indent="-228600" algn="l" rtl="0" eaLnBrk="0" fontAlgn="base" hangingPunct="0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pitchFamily="2" charset="2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3pPr>
      <a:lvl4pPr marL="903288" indent="-228600" algn="l" rtl="0" eaLnBrk="0" fontAlgn="base" hangingPunct="0">
        <a:spcBef>
          <a:spcPts val="600"/>
        </a:spcBef>
        <a:spcAft>
          <a:spcPct val="0"/>
        </a:spcAft>
        <a:buClr>
          <a:srgbClr val="267CF2"/>
        </a:buClr>
        <a:buSzPct val="75000"/>
        <a:buFont typeface="Wingdings" pitchFamily="2" charset="2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4pPr>
      <a:lvl5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pitchFamily="2" charset="2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pitchFamily="34" charset="0"/>
        </a:defRPr>
      </a:lvl5pPr>
      <a:lvl6pPr marL="1589088" indent="-228600" algn="l" rtl="0" fontAlgn="base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charset="0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charset="0"/>
        </a:defRPr>
      </a:lvl6pPr>
      <a:lvl7pPr marL="2046288" indent="-228600" algn="l" rtl="0" fontAlgn="base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charset="0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charset="0"/>
        </a:defRPr>
      </a:lvl7pPr>
      <a:lvl8pPr marL="2503488" indent="-228600" algn="l" rtl="0" fontAlgn="base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charset="0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charset="0"/>
        </a:defRPr>
      </a:lvl8pPr>
      <a:lvl9pPr marL="2960688" indent="-228600" algn="l" rtl="0" fontAlgn="base">
        <a:spcBef>
          <a:spcPts val="600"/>
        </a:spcBef>
        <a:spcAft>
          <a:spcPct val="0"/>
        </a:spcAft>
        <a:buClr>
          <a:srgbClr val="073779"/>
        </a:buClr>
        <a:buSzPct val="75000"/>
        <a:buFont typeface="Wingdings" charset="0"/>
        <a:buChar char="n"/>
        <a:defRPr sz="2400">
          <a:solidFill>
            <a:srgbClr val="595959"/>
          </a:solidFill>
          <a:latin typeface="+mn-lt"/>
          <a:ea typeface="+mn-ea"/>
          <a:cs typeface="+mn-cs"/>
          <a:sym typeface="Trebuchet M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250825" y="260350"/>
            <a:ext cx="4235450" cy="6345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3010" name="Rectangle 2"/>
          <p:cNvSpPr>
            <a:spLocks/>
          </p:cNvSpPr>
          <p:nvPr/>
        </p:nvSpPr>
        <p:spPr bwMode="auto">
          <a:xfrm>
            <a:off x="425450" y="174625"/>
            <a:ext cx="431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5400">
                <a:solidFill>
                  <a:srgbClr val="267CF2"/>
                </a:solidFill>
                <a:ea typeface="MS PGothic" pitchFamily="34" charset="-128"/>
              </a:rPr>
              <a:t>+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4624388" y="4535488"/>
            <a:ext cx="2057400" cy="2038350"/>
          </a:xfrm>
          <a:prstGeom prst="rect">
            <a:avLst/>
          </a:prstGeom>
          <a:solidFill>
            <a:srgbClr val="EB661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3013" name="Rectangle 6"/>
          <p:cNvSpPr>
            <a:spLocks noGrp="1" noChangeArrowheads="1"/>
          </p:cNvSpPr>
          <p:nvPr>
            <p:ph type="title"/>
          </p:nvPr>
        </p:nvSpPr>
        <p:spPr>
          <a:xfrm>
            <a:off x="277813" y="1608138"/>
            <a:ext cx="4241800" cy="2705100"/>
          </a:xfrm>
        </p:spPr>
        <p:txBody>
          <a:bodyPr rIns="132080" anchor="b"/>
          <a:lstStyle/>
          <a:p>
            <a:pPr indent="0" algn="ctr" eaLnBrk="1" hangingPunct="1"/>
            <a:r>
              <a:rPr lang="pt-BR" sz="3500" smtClean="0">
                <a:solidFill>
                  <a:srgbClr val="FDA247"/>
                </a:solidFill>
              </a:rPr>
              <a:t>XXIV Jornadas Jóvenes Investigadores AUGM</a:t>
            </a:r>
          </a:p>
        </p:txBody>
      </p:sp>
      <p:pic>
        <p:nvPicPr>
          <p:cNvPr id="43014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2050" y="2381250"/>
            <a:ext cx="1360488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2438" y="2932113"/>
            <a:ext cx="2057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388" y="325438"/>
            <a:ext cx="20574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9588" y="6049963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Rectangle 11"/>
          <p:cNvSpPr>
            <a:spLocks/>
          </p:cNvSpPr>
          <p:nvPr/>
        </p:nvSpPr>
        <p:spPr bwMode="auto">
          <a:xfrm>
            <a:off x="279400" y="5118100"/>
            <a:ext cx="4241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 anchor="b"/>
          <a:lstStyle/>
          <a:p>
            <a:pPr marL="39688" algn="ctr"/>
            <a:r>
              <a:rPr lang="en-US" sz="2000" b="0">
                <a:solidFill>
                  <a:srgbClr val="FDA247"/>
                </a:solidFill>
                <a:ea typeface="MS PGothic" pitchFamily="34" charset="-128"/>
              </a:rPr>
              <a:t>Prof Jose Celso Freire Jr</a:t>
            </a:r>
          </a:p>
          <a:p>
            <a:pPr marL="39688" algn="ctr"/>
            <a:r>
              <a:rPr lang="en-US" sz="2000" b="0">
                <a:solidFill>
                  <a:srgbClr val="FDA247"/>
                </a:solidFill>
                <a:ea typeface="MS PGothic" pitchFamily="34" charset="-128"/>
              </a:rPr>
              <a:t>UNESP - AREX</a:t>
            </a:r>
            <a:br>
              <a:rPr lang="en-US" sz="2000" b="0">
                <a:solidFill>
                  <a:srgbClr val="FDA247"/>
                </a:solidFill>
                <a:ea typeface="MS PGothic" pitchFamily="34" charset="-128"/>
              </a:rPr>
            </a:br>
            <a:endParaRPr lang="en-US" sz="2000" b="0">
              <a:solidFill>
                <a:srgbClr val="FDA247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57338"/>
            <a:ext cx="6265863" cy="4184650"/>
          </a:xfrm>
        </p:spPr>
        <p:txBody>
          <a:bodyPr/>
          <a:lstStyle/>
          <a:p>
            <a:r>
              <a:rPr lang="pt-BR" sz="2400" dirty="0" smtClean="0"/>
              <a:t>A Partir de São Paulo</a:t>
            </a:r>
          </a:p>
          <a:p>
            <a:pPr lvl="1"/>
            <a:r>
              <a:rPr lang="pt-BR" sz="2000" dirty="0" smtClean="0"/>
              <a:t>Viação Piracicabana</a:t>
            </a:r>
          </a:p>
          <a:p>
            <a:pPr lvl="1"/>
            <a:r>
              <a:rPr lang="pt-BR" sz="2000" dirty="0" smtClean="0"/>
              <a:t>http://</a:t>
            </a:r>
            <a:r>
              <a:rPr lang="pt-BR" sz="2000" dirty="0" err="1" smtClean="0"/>
              <a:t>www.viacaopiracicabana.com.br</a:t>
            </a:r>
            <a:r>
              <a:rPr lang="pt-BR" sz="2000" dirty="0" smtClean="0"/>
              <a:t>/</a:t>
            </a:r>
          </a:p>
          <a:p>
            <a:pPr lvl="1"/>
            <a:r>
              <a:rPr lang="pt-BR" sz="2000" dirty="0" smtClean="0"/>
              <a:t>de 6 a 8 partidas por dia</a:t>
            </a:r>
          </a:p>
          <a:p>
            <a:pPr lvl="1"/>
            <a:r>
              <a:rPr lang="pt-BR" sz="2000" dirty="0" smtClean="0"/>
              <a:t> Cerca de </a:t>
            </a:r>
            <a:r>
              <a:rPr lang="pt-BR" sz="2000" dirty="0" err="1" smtClean="0"/>
              <a:t>R</a:t>
            </a:r>
            <a:r>
              <a:rPr lang="pt-BR" sz="2000" dirty="0" smtClean="0"/>
              <a:t>$:54,00</a:t>
            </a:r>
          </a:p>
          <a:p>
            <a:endParaRPr lang="pt-BR" sz="2400" dirty="0" smtClean="0"/>
          </a:p>
          <a:p>
            <a:r>
              <a:rPr lang="pt-BR" sz="2400" dirty="0" smtClean="0"/>
              <a:t>A Partir de Campinas</a:t>
            </a:r>
          </a:p>
          <a:p>
            <a:pPr lvl="1"/>
            <a:r>
              <a:rPr lang="pt-BR" sz="2000" dirty="0" smtClean="0"/>
              <a:t>1 - Viação AVA para </a:t>
            </a:r>
            <a:r>
              <a:rPr lang="pt-BR" sz="2000" dirty="0" smtClean="0"/>
              <a:t>Piracicaba</a:t>
            </a:r>
            <a:endParaRPr lang="pt-BR" sz="2000" dirty="0" smtClean="0"/>
          </a:p>
          <a:p>
            <a:pPr lvl="1"/>
            <a:r>
              <a:rPr lang="pt-BR" sz="2000" dirty="0" smtClean="0"/>
              <a:t>2 - Viação Piracema para </a:t>
            </a:r>
            <a:r>
              <a:rPr lang="pt-BR" sz="2000" dirty="0" smtClean="0"/>
              <a:t>S</a:t>
            </a:r>
            <a:r>
              <a:rPr lang="pt-BR" sz="2000" dirty="0" smtClean="0"/>
              <a:t>ã</a:t>
            </a:r>
            <a:r>
              <a:rPr lang="pt-BR" sz="2000" dirty="0" smtClean="0"/>
              <a:t>o </a:t>
            </a:r>
            <a:r>
              <a:rPr lang="pt-BR" sz="2000" dirty="0" smtClean="0"/>
              <a:t>Pedro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755650" y="333375"/>
            <a:ext cx="720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73779"/>
                </a:solidFill>
              </a:rPr>
              <a:t>XXIV Jornadas Jóvenes Investigadores AUGM</a:t>
            </a:r>
            <a:endParaRPr lang="pt-BR" sz="2800" b="0">
              <a:solidFill>
                <a:srgbClr val="073779"/>
              </a:solidFill>
            </a:endParaRP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844550"/>
            <a:ext cx="5472113" cy="496888"/>
          </a:xfrm>
          <a:noFill/>
          <a:ln/>
        </p:spPr>
        <p:txBody>
          <a:bodyPr/>
          <a:lstStyle/>
          <a:p>
            <a:r>
              <a:rPr lang="pt-BR" sz="2000" smtClean="0"/>
              <a:t>Transporte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1913" y="1484313"/>
            <a:ext cx="6553200" cy="4608512"/>
          </a:xfrm>
        </p:spPr>
        <p:txBody>
          <a:bodyPr/>
          <a:lstStyle/>
          <a:p>
            <a:r>
              <a:rPr lang="pt-BR" sz="2400" dirty="0" smtClean="0"/>
              <a:t>17 </a:t>
            </a:r>
            <a:r>
              <a:rPr lang="pt-BR" sz="2400" dirty="0" smtClean="0"/>
              <a:t>de Junho </a:t>
            </a:r>
            <a:r>
              <a:rPr lang="pt-BR" sz="2400" dirty="0" smtClean="0"/>
              <a:t>– Seleção interna de cada universidade.</a:t>
            </a:r>
          </a:p>
          <a:p>
            <a:r>
              <a:rPr lang="pt-BR" sz="2400" dirty="0" smtClean="0"/>
              <a:t>25 - 29 de Julho </a:t>
            </a:r>
            <a:r>
              <a:rPr lang="pt-BR" sz="2400" dirty="0" smtClean="0"/>
              <a:t>– Envio dos trabalhos via sistema</a:t>
            </a:r>
          </a:p>
          <a:p>
            <a:r>
              <a:rPr lang="pt-BR" sz="2400" dirty="0" smtClean="0"/>
              <a:t>02 de setembro – </a:t>
            </a:r>
            <a:r>
              <a:rPr lang="pt-BR" sz="2400" dirty="0" smtClean="0"/>
              <a:t>Definição de apresentações </a:t>
            </a:r>
            <a:r>
              <a:rPr lang="pt-BR" sz="2400" dirty="0" smtClean="0"/>
              <a:t>orais e em </a:t>
            </a:r>
            <a:r>
              <a:rPr lang="pt-BR" sz="2400" dirty="0" smtClean="0"/>
              <a:t>pôster</a:t>
            </a:r>
            <a:endParaRPr lang="pt-BR" sz="2400" dirty="0" smtClean="0"/>
          </a:p>
          <a:p>
            <a:pPr lvl="1">
              <a:buFont typeface="Wingdings" pitchFamily="2" charset="2"/>
              <a:buNone/>
            </a:pPr>
            <a:endParaRPr lang="pt-BR" sz="2000" dirty="0" smtClean="0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755650" y="333375"/>
            <a:ext cx="720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73779"/>
                </a:solidFill>
              </a:rPr>
              <a:t>XXIV Jornadas Jóvenes Investigadores AUGM</a:t>
            </a:r>
            <a:endParaRPr lang="pt-BR" sz="2800" b="0">
              <a:solidFill>
                <a:srgbClr val="073779"/>
              </a:solidFill>
            </a:endParaRP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844550"/>
            <a:ext cx="5472113" cy="496888"/>
          </a:xfrm>
          <a:noFill/>
          <a:ln/>
        </p:spPr>
        <p:txBody>
          <a:bodyPr/>
          <a:lstStyle/>
          <a:p>
            <a:r>
              <a:rPr lang="pt-BR" sz="2000" dirty="0" smtClean="0"/>
              <a:t>Prazos – Calendário Preliminar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UNESP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22" y="1558739"/>
            <a:ext cx="7779486" cy="439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51504"/>
            <a:ext cx="2232248" cy="16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43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223838" y="228600"/>
            <a:ext cx="27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3600">
                <a:solidFill>
                  <a:srgbClr val="267CF2"/>
                </a:solidFill>
                <a:ea typeface="MS PGothic" pitchFamily="34" charset="-128"/>
              </a:rPr>
              <a:t>+</a:t>
            </a:r>
          </a:p>
        </p:txBody>
      </p:sp>
      <p:sp>
        <p:nvSpPr>
          <p:cNvPr id="45058" name="Rectangle 3"/>
          <p:cNvSpPr>
            <a:spLocks/>
          </p:cNvSpPr>
          <p:nvPr/>
        </p:nvSpPr>
        <p:spPr bwMode="auto">
          <a:xfrm>
            <a:off x="8067675" y="282575"/>
            <a:ext cx="92075" cy="1600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5059" name="Rectangle 7">
            <a:hlinkClick r:id="rId3" action="ppaction://hlinksldjump"/>
          </p:cNvPr>
          <p:cNvSpPr>
            <a:spLocks/>
          </p:cNvSpPr>
          <p:nvPr/>
        </p:nvSpPr>
        <p:spPr bwMode="auto">
          <a:xfrm>
            <a:off x="8274050" y="989013"/>
            <a:ext cx="498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5060" name="Rectangle 8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154863" cy="531812"/>
          </a:xfrm>
        </p:spPr>
        <p:txBody>
          <a:bodyPr anchor="b"/>
          <a:lstStyle/>
          <a:p>
            <a:pPr marL="0" indent="0" eaLnBrk="1" hangingPunct="1"/>
            <a:r>
              <a:rPr lang="en-US" sz="2800" smtClean="0"/>
              <a:t>XXIV Jornadas Jóvenes Investigadores AUGM</a:t>
            </a:r>
          </a:p>
        </p:txBody>
      </p:sp>
      <p:sp>
        <p:nvSpPr>
          <p:cNvPr id="45061" name="Rectangle 9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7691438" cy="5039965"/>
          </a:xfrm>
        </p:spPr>
        <p:txBody>
          <a:bodyPr rIns="132080"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sz="2400" dirty="0" smtClean="0"/>
              <a:t>Data: 23 a 26 de Outubro de 2016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sz="2400" dirty="0" smtClean="0"/>
              <a:t>Hotel Colina </a:t>
            </a:r>
            <a:r>
              <a:rPr lang="pt-BR" sz="2400" dirty="0" smtClean="0"/>
              <a:t>Verde – S</a:t>
            </a:r>
            <a:r>
              <a:rPr lang="pt-BR" sz="2400" dirty="0" smtClean="0"/>
              <a:t>ão Pedro </a:t>
            </a:r>
            <a:endParaRPr lang="pt-BR" sz="2400" dirty="0" smtClean="0"/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sz="2400" dirty="0" smtClean="0"/>
              <a:t>Distâncias:</a:t>
            </a:r>
          </a:p>
          <a:p>
            <a:pPr marL="742950" lvl="1" indent="-285750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sz="1900" dirty="0" smtClean="0"/>
              <a:t>100km de Campinas</a:t>
            </a:r>
          </a:p>
          <a:p>
            <a:pPr marL="742950" lvl="1" indent="-285750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sz="1900" dirty="0" smtClean="0"/>
              <a:t>180km de São </a:t>
            </a:r>
            <a:r>
              <a:rPr lang="pt-BR" sz="1900" dirty="0" smtClean="0"/>
              <a:t>Paulo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sz="2400" dirty="0" smtClean="0"/>
              <a:t>Organizadores:</a:t>
            </a:r>
          </a:p>
          <a:p>
            <a:pPr marL="742950" lvl="1" indent="-285750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sz="1900" dirty="0" smtClean="0"/>
              <a:t>AREX </a:t>
            </a:r>
            <a:r>
              <a:rPr lang="pt-BR" sz="1900" dirty="0" smtClean="0"/>
              <a:t>– Assessoria de Relações Externas</a:t>
            </a:r>
          </a:p>
          <a:p>
            <a:pPr marL="742950" lvl="1" indent="-285750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sz="1900" dirty="0" err="1" smtClean="0"/>
              <a:t>PROPe</a:t>
            </a:r>
            <a:r>
              <a:rPr lang="pt-BR" sz="1900" dirty="0" smtClean="0"/>
              <a:t> – Pró Reitoria de Pesquisa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sz="2400" dirty="0" smtClean="0"/>
              <a:t>Tema e Logotipo:</a:t>
            </a:r>
          </a:p>
          <a:p>
            <a:pPr marL="742950" lvl="1" indent="-285750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sz="2000" b="1" dirty="0" smtClean="0"/>
              <a:t>Tema</a:t>
            </a:r>
            <a:r>
              <a:rPr lang="pt-BR" sz="2000" dirty="0" smtClean="0"/>
              <a:t>: Desafios Contempor</a:t>
            </a:r>
            <a:r>
              <a:rPr lang="pt-BR" sz="2000" dirty="0" smtClean="0"/>
              <a:t>âneos dos Jovens Investigadores </a:t>
            </a:r>
            <a:r>
              <a:rPr lang="pt-BR" sz="2000" dirty="0" smtClean="0"/>
              <a:t>no Desenvolvimento da Ciência na América Latina</a:t>
            </a:r>
          </a:p>
          <a:p>
            <a:pPr marL="742950" lvl="1" indent="-285750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sz="2000" b="1" dirty="0" smtClean="0"/>
              <a:t>Logo</a:t>
            </a:r>
            <a:r>
              <a:rPr lang="pt-BR" sz="2000" dirty="0" smtClean="0"/>
              <a:t>: </a:t>
            </a:r>
            <a:r>
              <a:rPr lang="pt-BR" sz="2000" dirty="0" smtClean="0"/>
              <a:t>Em </a:t>
            </a:r>
            <a:r>
              <a:rPr lang="pt-BR" sz="2000" dirty="0" smtClean="0"/>
              <a:t>processo de definição</a:t>
            </a:r>
          </a:p>
          <a:p>
            <a:pPr marL="742950" lvl="1" indent="-285750" eaLnBrk="1" hangingPunct="1">
              <a:lnSpc>
                <a:spcPct val="130000"/>
              </a:lnSpc>
              <a:spcBef>
                <a:spcPct val="0"/>
              </a:spcBef>
            </a:pPr>
            <a:endParaRPr lang="pt-BR" sz="1900" dirty="0" smtClean="0"/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endParaRPr lang="pt-BR" sz="2100" dirty="0" smtClean="0"/>
          </a:p>
          <a:p>
            <a:pPr marL="742950" lvl="1" indent="-285750" eaLnBrk="1" hangingPunct="1">
              <a:lnSpc>
                <a:spcPct val="130000"/>
              </a:lnSpc>
              <a:spcBef>
                <a:spcPct val="0"/>
              </a:spcBef>
            </a:pPr>
            <a:endParaRPr lang="pt-BR" sz="19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276872"/>
            <a:ext cx="3626252" cy="2664296"/>
          </a:xfrm>
          <a:prstGeom prst="rect">
            <a:avLst/>
          </a:prstGeom>
          <a:ln>
            <a:solidFill>
              <a:srgbClr val="33CCCC"/>
            </a:solidFill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7556500" cy="503237"/>
          </a:xfrm>
        </p:spPr>
        <p:txBody>
          <a:bodyPr/>
          <a:lstStyle/>
          <a:p>
            <a:r>
              <a:rPr lang="pt-BR" sz="2000" smtClean="0"/>
              <a:t>Molde bem sucedido de congresso similar as Jornadas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844550"/>
            <a:ext cx="5472113" cy="496888"/>
          </a:xfrm>
          <a:noFill/>
          <a:ln/>
        </p:spPr>
        <p:txBody>
          <a:bodyPr/>
          <a:lstStyle/>
          <a:p>
            <a:r>
              <a:rPr lang="pt-BR" sz="2000" smtClean="0"/>
              <a:t>Congressos de Iniciação Cientifica UNESP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55650" y="333375"/>
            <a:ext cx="720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73779"/>
                </a:solidFill>
              </a:rPr>
              <a:t>XXIV Jornadas Jóvenes Investigadores AUGM</a:t>
            </a:r>
            <a:endParaRPr lang="pt-BR" sz="2800" b="0">
              <a:solidFill>
                <a:srgbClr val="073779"/>
              </a:solidFill>
            </a:endParaRPr>
          </a:p>
        </p:txBody>
      </p:sp>
      <p:pic>
        <p:nvPicPr>
          <p:cNvPr id="142342" name="Picture 6" descr="CIC UNESP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73238"/>
            <a:ext cx="5857875" cy="1604962"/>
          </a:xfrm>
          <a:prstGeom prst="rect">
            <a:avLst/>
          </a:prstGeom>
          <a:noFill/>
        </p:spPr>
      </p:pic>
      <p:pic>
        <p:nvPicPr>
          <p:cNvPr id="142343" name="Picture 7" descr="CIC UNESP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716338"/>
            <a:ext cx="2947988" cy="1963737"/>
          </a:xfrm>
          <a:prstGeom prst="rect">
            <a:avLst/>
          </a:prstGeom>
          <a:noFill/>
        </p:spPr>
      </p:pic>
      <p:pic>
        <p:nvPicPr>
          <p:cNvPr id="142344" name="Picture 8" descr="CIC UNESP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716338"/>
            <a:ext cx="2952750" cy="1968500"/>
          </a:xfrm>
          <a:prstGeom prst="rect">
            <a:avLst/>
          </a:prstGeom>
          <a:noFill/>
        </p:spPr>
      </p:pic>
      <p:pic>
        <p:nvPicPr>
          <p:cNvPr id="142345" name="Picture 9" descr="CIC UNESP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716338"/>
            <a:ext cx="2879725" cy="1919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380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3786188" cy="496888"/>
          </a:xfrm>
        </p:spPr>
        <p:txBody>
          <a:bodyPr/>
          <a:lstStyle/>
          <a:p>
            <a:r>
              <a:rPr lang="pt-BR" sz="1600" smtClean="0"/>
              <a:t>O Hotel Fazenda Fonte Colina Verde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400" dirty="0" smtClean="0"/>
              <a:t>Próximo da praça central de São Pedro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19 salões de convenção</a:t>
            </a:r>
          </a:p>
          <a:p>
            <a:pPr lvl="1"/>
            <a:r>
              <a:rPr lang="pt-BR" sz="2000" dirty="0" smtClean="0"/>
              <a:t>20 salas de apoio</a:t>
            </a:r>
          </a:p>
          <a:p>
            <a:pPr lvl="1"/>
            <a:r>
              <a:rPr lang="pt-BR" sz="2000" dirty="0" smtClean="0"/>
              <a:t>Business Center e 01 Anfiteatro com capacidade de 300 </a:t>
            </a:r>
            <a:r>
              <a:rPr lang="pt-BR" sz="2000" dirty="0" smtClean="0"/>
              <a:t>a 900 </a:t>
            </a:r>
            <a:r>
              <a:rPr lang="pt-BR" sz="2000" dirty="0" smtClean="0"/>
              <a:t>pessoas.</a:t>
            </a:r>
          </a:p>
        </p:txBody>
      </p:sp>
      <p:pic>
        <p:nvPicPr>
          <p:cNvPr id="129028" name="Picture 4" descr="HOTEL GER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484313"/>
            <a:ext cx="3414713" cy="2128837"/>
          </a:xfrm>
        </p:spPr>
      </p:pic>
      <p:pic>
        <p:nvPicPr>
          <p:cNvPr id="129033" name="Picture 9" descr="anfi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427538" y="3860800"/>
            <a:ext cx="3702050" cy="2085975"/>
          </a:xfrm>
        </p:spPr>
      </p:pic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755650" y="333375"/>
            <a:ext cx="720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73779"/>
                </a:solidFill>
              </a:rPr>
              <a:t>XXIV Jornadas Jóvenes Investigadores AUGM</a:t>
            </a:r>
            <a:endParaRPr lang="pt-BR" sz="2800" b="0">
              <a:solidFill>
                <a:srgbClr val="07377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8475" y="1196975"/>
            <a:ext cx="3702050" cy="5256213"/>
          </a:xfrm>
        </p:spPr>
        <p:txBody>
          <a:bodyPr/>
          <a:lstStyle/>
          <a:p>
            <a:r>
              <a:rPr lang="pt-BR" sz="2400" dirty="0" smtClean="0"/>
              <a:t>Áreas de Lazer</a:t>
            </a:r>
          </a:p>
          <a:p>
            <a:pPr lvl="1"/>
            <a:r>
              <a:rPr lang="pt-BR" sz="2000" dirty="0" smtClean="0"/>
              <a:t>08 piscinas;</a:t>
            </a:r>
          </a:p>
          <a:p>
            <a:pPr lvl="1"/>
            <a:r>
              <a:rPr lang="pt-BR" sz="2000" dirty="0" smtClean="0"/>
              <a:t>Saunas masculina e feminina a vapor</a:t>
            </a:r>
          </a:p>
          <a:p>
            <a:pPr lvl="1"/>
            <a:r>
              <a:rPr lang="pt-BR" sz="2000" dirty="0" smtClean="0"/>
              <a:t>Quadras poliesportivas, de futebol e vôlei de areia, iluminadas</a:t>
            </a:r>
          </a:p>
          <a:p>
            <a:pPr lvl="1"/>
            <a:r>
              <a:rPr lang="pt-BR" sz="2000" dirty="0" smtClean="0"/>
              <a:t>Reservas </a:t>
            </a:r>
            <a:r>
              <a:rPr lang="pt-BR" sz="2000" dirty="0" smtClean="0"/>
              <a:t>de mata atlântica com água mineral</a:t>
            </a:r>
          </a:p>
          <a:p>
            <a:pPr lvl="1"/>
            <a:r>
              <a:rPr lang="pt-BR" sz="2000" dirty="0" smtClean="0"/>
              <a:t>Pastagens</a:t>
            </a:r>
          </a:p>
          <a:p>
            <a:pPr lvl="1"/>
            <a:r>
              <a:rPr lang="pt-BR" sz="2000" dirty="0" smtClean="0"/>
              <a:t>Sala </a:t>
            </a:r>
            <a:r>
              <a:rPr lang="pt-BR" sz="2000" dirty="0" smtClean="0"/>
              <a:t>de </a:t>
            </a:r>
            <a:r>
              <a:rPr lang="pt-BR" sz="2000" dirty="0" smtClean="0"/>
              <a:t>jogos</a:t>
            </a:r>
            <a:endParaRPr lang="pt-BR" sz="2000" dirty="0" smtClean="0"/>
          </a:p>
          <a:p>
            <a:pPr lvl="1"/>
            <a:r>
              <a:rPr lang="pt-BR" sz="2000" dirty="0" smtClean="0"/>
              <a:t>Salas de TV</a:t>
            </a:r>
          </a:p>
          <a:p>
            <a:pPr lvl="1"/>
            <a:r>
              <a:rPr lang="pt-BR" sz="2000" dirty="0" smtClean="0"/>
              <a:t>Bares</a:t>
            </a:r>
          </a:p>
          <a:p>
            <a:pPr lvl="1"/>
            <a:r>
              <a:rPr lang="pt-BR" sz="2000" dirty="0" smtClean="0"/>
              <a:t>Etc.</a:t>
            </a:r>
            <a:endParaRPr lang="pt-BR" sz="2000" dirty="0" smtClean="0"/>
          </a:p>
        </p:txBody>
      </p:sp>
      <p:pic>
        <p:nvPicPr>
          <p:cNvPr id="132100" name="Picture 4" descr="HOTEL GER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484313"/>
            <a:ext cx="3414713" cy="2128837"/>
          </a:xfrm>
        </p:spPr>
      </p:pic>
      <p:pic>
        <p:nvPicPr>
          <p:cNvPr id="132101" name="Picture 5" descr="GERAL HOTEL MAP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3860800"/>
            <a:ext cx="3113088" cy="2162175"/>
          </a:xfrm>
        </p:spPr>
      </p:pic>
      <p:sp>
        <p:nvSpPr>
          <p:cNvPr id="132103" name="Rectangle 7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3786188" cy="496888"/>
          </a:xfrm>
          <a:noFill/>
          <a:ln/>
        </p:spPr>
        <p:txBody>
          <a:bodyPr/>
          <a:lstStyle/>
          <a:p>
            <a:r>
              <a:rPr lang="pt-BR" sz="1600" smtClean="0"/>
              <a:t>O Hotel Fazenda Fonte Colina Verde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755650" y="333375"/>
            <a:ext cx="720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73779"/>
                </a:solidFill>
              </a:rPr>
              <a:t>XXIV Jornadas Jóvenes Investigadores AUGM</a:t>
            </a:r>
            <a:endParaRPr lang="pt-BR" sz="2800" b="0">
              <a:solidFill>
                <a:srgbClr val="07377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2" name="Picture 8" descr="salao de conferencia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103688"/>
            <a:ext cx="2703512" cy="2278062"/>
          </a:xfrm>
          <a:prstGeom prst="rect">
            <a:avLst/>
          </a:prstGeom>
          <a:noFill/>
        </p:spPr>
      </p:pic>
      <p:pic>
        <p:nvPicPr>
          <p:cNvPr id="134153" name="Picture 9" descr="salao de conferenci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110038"/>
            <a:ext cx="2716213" cy="2271712"/>
          </a:xfrm>
          <a:prstGeom prst="rect">
            <a:avLst/>
          </a:prstGeom>
          <a:noFill/>
        </p:spPr>
      </p:pic>
      <p:pic>
        <p:nvPicPr>
          <p:cNvPr id="134154" name="Picture 10" descr="restaurante jant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57338"/>
            <a:ext cx="2716212" cy="2036762"/>
          </a:xfrm>
          <a:prstGeom prst="rect">
            <a:avLst/>
          </a:prstGeom>
          <a:noFill/>
        </p:spPr>
      </p:pic>
      <p:pic>
        <p:nvPicPr>
          <p:cNvPr id="134155" name="Picture 11" descr="anfi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557338"/>
            <a:ext cx="2716213" cy="2036762"/>
          </a:xfrm>
          <a:prstGeom prst="rect">
            <a:avLst/>
          </a:prstGeom>
          <a:noFill/>
        </p:spPr>
      </p:pic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4932363" y="3716338"/>
            <a:ext cx="2093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0">
                <a:solidFill>
                  <a:schemeClr val="tx2"/>
                </a:solidFill>
              </a:rPr>
              <a:t>Sala de Convenção</a:t>
            </a:r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1541463" y="3789363"/>
            <a:ext cx="2093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0">
                <a:solidFill>
                  <a:schemeClr val="tx2"/>
                </a:solidFill>
              </a:rPr>
              <a:t>Sala de Convenção</a:t>
            </a:r>
          </a:p>
        </p:txBody>
      </p:sp>
      <p:sp>
        <p:nvSpPr>
          <p:cNvPr id="134159" name="Rectangle 15"/>
          <p:cNvSpPr>
            <a:spLocks noChangeArrowheads="1"/>
          </p:cNvSpPr>
          <p:nvPr/>
        </p:nvSpPr>
        <p:spPr bwMode="auto">
          <a:xfrm>
            <a:off x="1979613" y="1196975"/>
            <a:ext cx="123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0">
                <a:solidFill>
                  <a:schemeClr val="tx2"/>
                </a:solidFill>
              </a:rPr>
              <a:t>Anfiteatro</a:t>
            </a:r>
          </a:p>
        </p:txBody>
      </p:sp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5219700" y="1196975"/>
            <a:ext cx="165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 b="0">
                <a:solidFill>
                  <a:schemeClr val="tx2"/>
                </a:solidFill>
              </a:rPr>
              <a:t>Jantar e Festa</a:t>
            </a:r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684213" y="692150"/>
            <a:ext cx="37861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marL="39688" indent="-39688" eaLnBrk="0" hangingPunct="0"/>
            <a:r>
              <a:rPr lang="pt-BR" sz="1600" b="0">
                <a:solidFill>
                  <a:srgbClr val="073779"/>
                </a:solidFill>
                <a:ea typeface="ヒラギノ角ゴ ProN W3" pitchFamily="1" charset="-128"/>
              </a:rPr>
              <a:t>O Hotel Fazenda Fonte Colina Verde</a:t>
            </a:r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684213" y="260350"/>
            <a:ext cx="720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73779"/>
                </a:solidFill>
              </a:rPr>
              <a:t>XXIV Jornadas Jóvenes Investigadores AUGM</a:t>
            </a:r>
            <a:endParaRPr lang="pt-BR" sz="2800" b="0">
              <a:solidFill>
                <a:srgbClr val="07377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3702050" cy="792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smtClean="0"/>
              <a:t>Acomodações</a:t>
            </a:r>
          </a:p>
          <a:p>
            <a:pPr lvl="1">
              <a:lnSpc>
                <a:spcPct val="90000"/>
              </a:lnSpc>
            </a:pPr>
            <a:r>
              <a:rPr lang="pt-BR" sz="2000" smtClean="0"/>
              <a:t>155 apartamentos.</a:t>
            </a:r>
          </a:p>
        </p:txBody>
      </p:sp>
      <p:pic>
        <p:nvPicPr>
          <p:cNvPr id="133124" name="Picture 4" descr="HOTEL GER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056" y="1484313"/>
            <a:ext cx="2910657" cy="1814593"/>
          </a:xfrm>
        </p:spPr>
      </p:pic>
      <p:pic>
        <p:nvPicPr>
          <p:cNvPr id="133127" name="Picture 7" descr="quarto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076056" y="4149080"/>
            <a:ext cx="2766583" cy="2074937"/>
          </a:xfrm>
        </p:spPr>
      </p:pic>
      <p:graphicFrame>
        <p:nvGraphicFramePr>
          <p:cNvPr id="133150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69093"/>
              </p:ext>
            </p:extLst>
          </p:nvPr>
        </p:nvGraphicFramePr>
        <p:xfrm>
          <a:off x="293688" y="2276475"/>
          <a:ext cx="4566344" cy="2011680"/>
        </p:xfrm>
        <a:graphic>
          <a:graphicData uri="http://schemas.openxmlformats.org/drawingml/2006/table">
            <a:tbl>
              <a:tblPr/>
              <a:tblGrid>
                <a:gridCol w="4566344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Single R$ 397,00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por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dia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- $107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  <a:ea typeface="ヒラギノ角ゴ ProN W6"/>
                        <a:cs typeface="Arial" charset="0"/>
                        <a:sym typeface="Trebuchet M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Duplo R$ 267,00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por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pessoa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por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dia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  <a:ea typeface="ヒラギノ角ゴ ProN W6"/>
                        <a:cs typeface="Arial" charset="0"/>
                        <a:sym typeface="Trebuchet M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Triplo R$ R$ 247,00 por pessoa por dia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  <a:ea typeface="ヒラギノ角ゴ ProN W6"/>
                        <a:cs typeface="Arial" charset="0"/>
                        <a:sym typeface="Trebuchet M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Quadruplo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R$ 237,00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por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pessoa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por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dia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- $65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  <a:ea typeface="ヒラギノ角ゴ ProN W6"/>
                        <a:cs typeface="Arial" charset="0"/>
                        <a:sym typeface="Trebuchet M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Qu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í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ntuplos R$ 237,00 por pessoa por dia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  <a:ea typeface="ヒラギノ角ゴ ProN W6"/>
                        <a:cs typeface="Arial" charset="0"/>
                        <a:sym typeface="Trebuchet M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Sêxtuplos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R$ 237,00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por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pessoa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por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ヒラギノ角ゴ ProN W6"/>
                          <a:cs typeface="Arial" charset="0"/>
                          <a:sym typeface="Trebuchet MS" pitchFamily="34" charset="0"/>
                        </a:rPr>
                        <a:t>dia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  <a:ea typeface="ヒラギノ角ゴ ProN W6"/>
                        <a:cs typeface="Arial" charset="0"/>
                        <a:sym typeface="Trebuchet MS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438150" y="4437063"/>
            <a:ext cx="37020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marL="268288" indent="-228600" eaLnBrk="0" hangingPunct="0">
              <a:lnSpc>
                <a:spcPct val="90000"/>
              </a:lnSpc>
              <a:spcBef>
                <a:spcPts val="2000"/>
              </a:spcBef>
              <a:buClr>
                <a:srgbClr val="073779"/>
              </a:buClr>
              <a:buSzPct val="75000"/>
              <a:buFont typeface="Wingdings" pitchFamily="2" charset="2"/>
              <a:buChar char="n"/>
            </a:pPr>
            <a:r>
              <a:rPr lang="pt-BR" b="0" dirty="0" smtClean="0">
                <a:solidFill>
                  <a:srgbClr val="595959"/>
                </a:solidFill>
                <a:ea typeface="ヒラギノ角ゴ ProN W3" pitchFamily="1" charset="-128"/>
              </a:rPr>
              <a:t>Di</a:t>
            </a:r>
            <a:r>
              <a:rPr lang="pt-BR" b="0" dirty="0" smtClean="0">
                <a:solidFill>
                  <a:srgbClr val="595959"/>
                </a:solidFill>
                <a:ea typeface="ヒラギノ角ゴ ProN W3" pitchFamily="1" charset="-128"/>
              </a:rPr>
              <a:t>ária inclui</a:t>
            </a:r>
            <a:endParaRPr lang="pt-BR" b="0" dirty="0">
              <a:solidFill>
                <a:srgbClr val="595959"/>
              </a:solidFill>
              <a:ea typeface="ヒラギノ角ゴ ProN W3" pitchFamily="1" charset="-128"/>
            </a:endParaRPr>
          </a:p>
          <a:p>
            <a:pPr marL="446088" lvl="1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267CF2"/>
              </a:buClr>
              <a:buSzPct val="75000"/>
              <a:buFont typeface="Wingdings" pitchFamily="2" charset="2"/>
              <a:buChar char="n"/>
            </a:pPr>
            <a:r>
              <a:rPr lang="pt-BR" sz="2000" b="0" dirty="0">
                <a:solidFill>
                  <a:srgbClr val="595959"/>
                </a:solidFill>
                <a:ea typeface="ヒラギノ角ゴ ProN W3" pitchFamily="1" charset="-128"/>
              </a:rPr>
              <a:t>Café da Manhã</a:t>
            </a:r>
          </a:p>
          <a:p>
            <a:pPr marL="446088" lvl="1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267CF2"/>
              </a:buClr>
              <a:buSzPct val="75000"/>
              <a:buFont typeface="Wingdings" pitchFamily="2" charset="2"/>
              <a:buChar char="n"/>
            </a:pPr>
            <a:r>
              <a:rPr lang="pt-BR" sz="2000" b="0" dirty="0">
                <a:solidFill>
                  <a:srgbClr val="595959"/>
                </a:solidFill>
                <a:ea typeface="ヒラギノ角ゴ ProN W3" pitchFamily="1" charset="-128"/>
              </a:rPr>
              <a:t>Almoço</a:t>
            </a:r>
          </a:p>
          <a:p>
            <a:pPr marL="446088" lvl="1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267CF2"/>
              </a:buClr>
              <a:buSzPct val="75000"/>
              <a:buFont typeface="Wingdings" pitchFamily="2" charset="2"/>
              <a:buChar char="n"/>
            </a:pPr>
            <a:r>
              <a:rPr lang="pt-BR" sz="2000" b="0" dirty="0">
                <a:solidFill>
                  <a:srgbClr val="595959"/>
                </a:solidFill>
                <a:ea typeface="ヒラギノ角ゴ ProN W3" pitchFamily="1" charset="-128"/>
              </a:rPr>
              <a:t>Jantar</a:t>
            </a:r>
          </a:p>
          <a:p>
            <a:pPr marL="446088" lvl="1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267CF2"/>
              </a:buClr>
              <a:buSzPct val="75000"/>
              <a:buFont typeface="Wingdings" pitchFamily="2" charset="2"/>
              <a:buNone/>
            </a:pPr>
            <a:endParaRPr lang="pt-BR" sz="2000" b="0" dirty="0">
              <a:solidFill>
                <a:srgbClr val="595959"/>
              </a:solidFill>
              <a:ea typeface="ヒラギノ角ゴ ProN W3" pitchFamily="1" charset="-128"/>
            </a:endParaRPr>
          </a:p>
        </p:txBody>
      </p:sp>
      <p:sp>
        <p:nvSpPr>
          <p:cNvPr id="133152" name="Rectangle 32"/>
          <p:cNvSpPr>
            <a:spLocks noChangeArrowheads="1"/>
          </p:cNvSpPr>
          <p:nvPr/>
        </p:nvSpPr>
        <p:spPr bwMode="auto">
          <a:xfrm>
            <a:off x="-252413" y="6092825"/>
            <a:ext cx="525621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0" hangingPunct="0">
              <a:lnSpc>
                <a:spcPct val="90000"/>
              </a:lnSpc>
              <a:spcBef>
                <a:spcPts val="600"/>
              </a:spcBef>
              <a:buClr>
                <a:srgbClr val="267CF2"/>
              </a:buClr>
              <a:buSzPct val="75000"/>
              <a:buFont typeface="Wingdings" pitchFamily="2" charset="2"/>
              <a:buNone/>
            </a:pPr>
            <a:r>
              <a:rPr lang="pt-BR" sz="1700" b="0">
                <a:solidFill>
                  <a:schemeClr val="tx2"/>
                </a:solidFill>
              </a:rPr>
              <a:t>Negociações com hotéis da região para apoio</a:t>
            </a:r>
          </a:p>
        </p:txBody>
      </p:sp>
      <p:sp>
        <p:nvSpPr>
          <p:cNvPr id="133153" name="Rectangle 33"/>
          <p:cNvSpPr>
            <a:spLocks noChangeArrowheads="1"/>
          </p:cNvSpPr>
          <p:nvPr/>
        </p:nvSpPr>
        <p:spPr bwMode="auto">
          <a:xfrm>
            <a:off x="684213" y="692150"/>
            <a:ext cx="37861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marL="39688" indent="-39688" eaLnBrk="0" hangingPunct="0"/>
            <a:r>
              <a:rPr lang="pt-BR" sz="1600" b="0">
                <a:solidFill>
                  <a:srgbClr val="073779"/>
                </a:solidFill>
                <a:ea typeface="ヒラギノ角ゴ ProN W3" pitchFamily="1" charset="-128"/>
              </a:rPr>
              <a:t>O Hotel Fazenda Fonte Colina Verde</a:t>
            </a:r>
          </a:p>
        </p:txBody>
      </p:sp>
      <p:sp>
        <p:nvSpPr>
          <p:cNvPr id="133154" name="Rectangle 34"/>
          <p:cNvSpPr>
            <a:spLocks noChangeArrowheads="1"/>
          </p:cNvSpPr>
          <p:nvPr/>
        </p:nvSpPr>
        <p:spPr bwMode="auto">
          <a:xfrm>
            <a:off x="684213" y="260350"/>
            <a:ext cx="720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73779"/>
                </a:solidFill>
              </a:rPr>
              <a:t>XXIV Jornadas Jóvenes Investigadores AUGM</a:t>
            </a:r>
            <a:endParaRPr lang="pt-BR" sz="2800" b="0">
              <a:solidFill>
                <a:srgbClr val="07377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22" name="Rectangle 254"/>
          <p:cNvSpPr>
            <a:spLocks noGrp="1" noChangeArrowheads="1"/>
          </p:cNvSpPr>
          <p:nvPr>
            <p:ph type="title"/>
          </p:nvPr>
        </p:nvSpPr>
        <p:spPr>
          <a:xfrm>
            <a:off x="498475" y="333375"/>
            <a:ext cx="7556500" cy="1497013"/>
          </a:xfrm>
        </p:spPr>
        <p:txBody>
          <a:bodyPr/>
          <a:lstStyle/>
          <a:p>
            <a:pPr algn="ctr"/>
            <a:r>
              <a:rPr lang="pt-BR" smtClean="0"/>
              <a:t>Cronograma Preliminar</a:t>
            </a:r>
          </a:p>
        </p:txBody>
      </p:sp>
      <p:pic>
        <p:nvPicPr>
          <p:cNvPr id="135673" name="Picture 5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1052513"/>
            <a:ext cx="5472112" cy="5443537"/>
          </a:xfrm>
          <a:noFill/>
          <a:ln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6_Advantage">
  <a:themeElements>
    <a:clrScheme name="">
      <a:dk1>
        <a:srgbClr val="5A6168"/>
      </a:dk1>
      <a:lt1>
        <a:srgbClr val="FFFFFF"/>
      </a:lt1>
      <a:dk2>
        <a:srgbClr val="000000"/>
      </a:dk2>
      <a:lt2>
        <a:srgbClr val="808080"/>
      </a:lt2>
      <a:accent1>
        <a:srgbClr val="073779"/>
      </a:accent1>
      <a:accent2>
        <a:srgbClr val="333399"/>
      </a:accent2>
      <a:accent3>
        <a:srgbClr val="FFFFFF"/>
      </a:accent3>
      <a:accent4>
        <a:srgbClr val="4C5258"/>
      </a:accent4>
      <a:accent5>
        <a:srgbClr val="AAAEBE"/>
      </a:accent5>
      <a:accent6>
        <a:srgbClr val="2D2D8A"/>
      </a:accent6>
      <a:hlink>
        <a:srgbClr val="009999"/>
      </a:hlink>
      <a:folHlink>
        <a:srgbClr val="99CC00"/>
      </a:folHlink>
    </a:clrScheme>
    <a:fontScheme name="6_Advantage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7377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5A6168"/>
            </a:solidFill>
            <a:effectLst/>
            <a:latin typeface="Trebuchet MS" charset="0"/>
            <a:ea typeface="ヒラギノ角ゴ ProN W6" charset="0"/>
            <a:cs typeface="ヒラギノ角ゴ ProN W6" charset="0"/>
            <a:sym typeface="Trebuchet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7377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5A6168"/>
            </a:solidFill>
            <a:effectLst/>
            <a:latin typeface="Trebuchet MS" charset="0"/>
            <a:ea typeface="ヒラギノ角ゴ ProN W6" charset="0"/>
            <a:cs typeface="ヒラギノ角ゴ ProN W6" charset="0"/>
            <a:sym typeface="Trebuchet MS" charset="0"/>
          </a:defRPr>
        </a:defPPr>
      </a:lstStyle>
    </a:lnDef>
  </a:objectDefaults>
  <a:extraClrSchemeLst>
    <a:extraClrScheme>
      <a:clrScheme name="6_Advant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Advantage">
  <a:themeElements>
    <a:clrScheme name="">
      <a:dk1>
        <a:srgbClr val="5A6168"/>
      </a:dk1>
      <a:lt1>
        <a:srgbClr val="FFFFFF"/>
      </a:lt1>
      <a:dk2>
        <a:srgbClr val="000000"/>
      </a:dk2>
      <a:lt2>
        <a:srgbClr val="808080"/>
      </a:lt2>
      <a:accent1>
        <a:srgbClr val="073779"/>
      </a:accent1>
      <a:accent2>
        <a:srgbClr val="333399"/>
      </a:accent2>
      <a:accent3>
        <a:srgbClr val="FFFFFF"/>
      </a:accent3>
      <a:accent4>
        <a:srgbClr val="4C5258"/>
      </a:accent4>
      <a:accent5>
        <a:srgbClr val="AAAEBE"/>
      </a:accent5>
      <a:accent6>
        <a:srgbClr val="2D2D8A"/>
      </a:accent6>
      <a:hlink>
        <a:srgbClr val="009999"/>
      </a:hlink>
      <a:folHlink>
        <a:srgbClr val="99CC00"/>
      </a:folHlink>
    </a:clrScheme>
    <a:fontScheme name="6_Advantage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7377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5A6168"/>
            </a:solidFill>
            <a:effectLst/>
            <a:latin typeface="Trebuchet MS" charset="0"/>
            <a:ea typeface="ヒラギノ角ゴ ProN W6" charset="0"/>
            <a:cs typeface="ヒラギノ角ゴ ProN W6" charset="0"/>
            <a:sym typeface="Trebuchet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7377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5A6168"/>
            </a:solidFill>
            <a:effectLst/>
            <a:latin typeface="Trebuchet MS" charset="0"/>
            <a:ea typeface="ヒラギノ角ゴ ProN W6" charset="0"/>
            <a:cs typeface="ヒラギノ角ゴ ProN W6" charset="0"/>
            <a:sym typeface="Trebuchet MS" charset="0"/>
          </a:defRPr>
        </a:defPPr>
      </a:lstStyle>
    </a:lnDef>
  </a:objectDefaults>
  <a:extraClrSchemeLst>
    <a:extraClrScheme>
      <a:clrScheme name="6_Advant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Advantage">
  <a:themeElements>
    <a:clrScheme name="">
      <a:dk1>
        <a:srgbClr val="5A6168"/>
      </a:dk1>
      <a:lt1>
        <a:srgbClr val="FFFFFF"/>
      </a:lt1>
      <a:dk2>
        <a:srgbClr val="000000"/>
      </a:dk2>
      <a:lt2>
        <a:srgbClr val="808080"/>
      </a:lt2>
      <a:accent1>
        <a:srgbClr val="073779"/>
      </a:accent1>
      <a:accent2>
        <a:srgbClr val="333399"/>
      </a:accent2>
      <a:accent3>
        <a:srgbClr val="FFFFFF"/>
      </a:accent3>
      <a:accent4>
        <a:srgbClr val="4C5258"/>
      </a:accent4>
      <a:accent5>
        <a:srgbClr val="AAAEBE"/>
      </a:accent5>
      <a:accent6>
        <a:srgbClr val="2D2D8A"/>
      </a:accent6>
      <a:hlink>
        <a:srgbClr val="009999"/>
      </a:hlink>
      <a:folHlink>
        <a:srgbClr val="99CC00"/>
      </a:folHlink>
    </a:clrScheme>
    <a:fontScheme name="6_Advantage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7377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5A6168"/>
            </a:solidFill>
            <a:effectLst/>
            <a:latin typeface="Trebuchet MS" charset="0"/>
            <a:ea typeface="ヒラギノ角ゴ ProN W6" charset="0"/>
            <a:cs typeface="ヒラギノ角ゴ ProN W6" charset="0"/>
            <a:sym typeface="Trebuchet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7377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5A6168"/>
            </a:solidFill>
            <a:effectLst/>
            <a:latin typeface="Trebuchet MS" charset="0"/>
            <a:ea typeface="ヒラギノ角ゴ ProN W6" charset="0"/>
            <a:cs typeface="ヒラギノ角ゴ ProN W6" charset="0"/>
            <a:sym typeface="Trebuchet MS" charset="0"/>
          </a:defRPr>
        </a:defPPr>
      </a:lstStyle>
    </a:lnDef>
  </a:objectDefaults>
  <a:extraClrSchemeLst>
    <a:extraClrScheme>
      <a:clrScheme name="6_Advant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Pages>0</Pages>
  <Words>412</Words>
  <Characters>0</Characters>
  <Application>Microsoft Macintosh PowerPoint</Application>
  <PresentationFormat>On-screen Show (4:3)</PresentationFormat>
  <Lines>0</Lines>
  <Paragraphs>83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6_Advantage</vt:lpstr>
      <vt:lpstr>7_Advantage</vt:lpstr>
      <vt:lpstr>9_Advantage</vt:lpstr>
      <vt:lpstr>XXIV Jornadas Jóvenes Investigadores AUGM</vt:lpstr>
      <vt:lpstr>UNESP</vt:lpstr>
      <vt:lpstr>XXIV Jornadas Jóvenes Investigadores AUGM</vt:lpstr>
      <vt:lpstr>Congressos de Iniciação Cientifica UNESP</vt:lpstr>
      <vt:lpstr>O Hotel Fazenda Fonte Colina Verde</vt:lpstr>
      <vt:lpstr>O Hotel Fazenda Fonte Colina Verde</vt:lpstr>
      <vt:lpstr>PowerPoint Presentation</vt:lpstr>
      <vt:lpstr>PowerPoint Presentation</vt:lpstr>
      <vt:lpstr>Cronograma Preliminar</vt:lpstr>
      <vt:lpstr>Transporte</vt:lpstr>
      <vt:lpstr>Prazos – Calendário Preliminar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Fórum de Internacionalização da UNESP</dc:title>
  <dc:subject/>
  <dc:creator>José Celso Freire Junior</dc:creator>
  <cp:keywords/>
  <dc:description/>
  <cp:lastModifiedBy>Jose Celso Freire Junior</cp:lastModifiedBy>
  <cp:revision>211</cp:revision>
  <cp:lastPrinted>2013-05-08T21:46:09Z</cp:lastPrinted>
  <dcterms:modified xsi:type="dcterms:W3CDTF">2016-03-31T15:18:04Z</dcterms:modified>
</cp:coreProperties>
</file>