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85" r:id="rId2"/>
    <p:sldId id="286" r:id="rId3"/>
    <p:sldId id="291" r:id="rId4"/>
    <p:sldId id="292" r:id="rId5"/>
    <p:sldId id="293" r:id="rId6"/>
  </p:sldIdLst>
  <p:sldSz cx="9144000" cy="6858000" type="screen4x3"/>
  <p:notesSz cx="6743700" cy="98758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17" autoAdjust="0"/>
    <p:restoredTop sz="94660"/>
  </p:normalViewPr>
  <p:slideViewPr>
    <p:cSldViewPr snapToObjects="1">
      <p:cViewPr varScale="1">
        <p:scale>
          <a:sx n="67" d="100"/>
          <a:sy n="67" d="100"/>
        </p:scale>
        <p:origin x="-6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101" d="100"/>
          <a:sy n="101" d="100"/>
        </p:scale>
        <p:origin x="-3584" y="-104"/>
      </p:cViewPr>
      <p:guideLst>
        <p:guide orient="horz" pos="3111"/>
        <p:guide pos="21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037DB9C-8312-4A6F-8656-B48CFEAFAC7E}" type="datetime1">
              <a:rPr lang="en-US"/>
              <a:pPr/>
              <a:t>7/17/2012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DCCCD54F-554B-4030-876D-FD02DD513E89}" type="slidenum">
              <a:rPr lang="en-US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006DE76-A672-47B8-A200-C5C8441BEA86}" type="datetime1">
              <a:rPr lang="en-US"/>
              <a:pPr/>
              <a:t>7/17/2012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688" y="4691063"/>
            <a:ext cx="539432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525" y="9380538"/>
            <a:ext cx="2922588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91534FD8-04A7-4067-B48B-D4CDE48C5BFE}" type="slidenum">
              <a:rPr lang="en-US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ap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ntra_Cap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F_PPT_091019-0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8"/>
          <p:cNvSpPr txBox="1">
            <a:spLocks/>
          </p:cNvSpPr>
          <p:nvPr userDrawn="1"/>
        </p:nvSpPr>
        <p:spPr>
          <a:xfrm>
            <a:off x="6705600" y="6416675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/>
            <a:fld id="{B16EDB4F-FA7A-49C6-B9B1-9E0C1A6E33EE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/>
              <a:t>‹nº›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RF_PPT_091019-01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8"/>
          <p:cNvSpPr txBox="1">
            <a:spLocks/>
          </p:cNvSpPr>
          <p:nvPr userDrawn="1"/>
        </p:nvSpPr>
        <p:spPr>
          <a:xfrm>
            <a:off x="6705600" y="6416675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/>
            <a:fld id="{B16EDB4F-FA7A-49C6-B9B1-9E0C1A6E33EE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/>
              <a:t>‹nº›</a:t>
            </a:fld>
            <a:endParaRPr lang="en-US" sz="1200" dirty="0">
              <a:solidFill>
                <a:srgbClr val="898989"/>
              </a:solidFill>
              <a:latin typeface="Calibri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4953000" y="4572000"/>
            <a:ext cx="4038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>
              <a:defRPr/>
            </a:pPr>
            <a:r>
              <a:rPr lang="en-US" dirty="0" err="1" smtClean="0">
                <a:latin typeface="+mj-lt"/>
              </a:rPr>
              <a:t>Julho</a:t>
            </a:r>
            <a:r>
              <a:rPr lang="en-US" dirty="0" smtClean="0">
                <a:latin typeface="+mj-lt"/>
              </a:rPr>
              <a:t>/ 2012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914400" y="2735263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Atração 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e Seleção </a:t>
            </a:r>
          </a:p>
        </p:txBody>
      </p:sp>
      <p:sp>
        <p:nvSpPr>
          <p:cNvPr id="5123" name="TextBox 4"/>
          <p:cNvSpPr txBox="1">
            <a:spLocks noChangeArrowheads="1"/>
          </p:cNvSpPr>
          <p:nvPr/>
        </p:nvSpPr>
        <p:spPr bwMode="auto">
          <a:xfrm>
            <a:off x="914400" y="3654425"/>
            <a:ext cx="7696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bg1"/>
                </a:solidFill>
                <a:latin typeface="+mj-lt"/>
              </a:rPr>
              <a:t>Processo  Seletivo </a:t>
            </a:r>
            <a:r>
              <a:rPr lang="en-US" sz="2400" dirty="0" err="1">
                <a:solidFill>
                  <a:schemeClr val="bg1"/>
                </a:solidFill>
                <a:latin typeface="+mj-lt"/>
              </a:rPr>
              <a:t>para</a:t>
            </a:r>
            <a:r>
              <a:rPr lang="en-US" sz="24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Estágio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–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Engenharia</a:t>
            </a:r>
            <a:r>
              <a:rPr lang="en-US" sz="24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+mj-lt"/>
              </a:rPr>
              <a:t>Mecânica</a:t>
            </a:r>
            <a:endParaRPr lang="en-US" sz="24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471488" y="381000"/>
            <a:ext cx="62134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História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da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cidade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de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Buriti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Alegre</a:t>
            </a:r>
            <a:endParaRPr lang="en-US" sz="2800" u="sng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Text Box 27"/>
          <p:cNvSpPr txBox="1">
            <a:spLocks noChangeArrowheads="1"/>
          </p:cNvSpPr>
          <p:nvPr/>
        </p:nvSpPr>
        <p:spPr bwMode="auto">
          <a:xfrm>
            <a:off x="471488" y="1066800"/>
            <a:ext cx="8291512" cy="536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>
                <a:latin typeface="+mn-lt"/>
                <a:cs typeface="Arabic Typesetting" pitchFamily="66" charset="-78"/>
              </a:rPr>
              <a:t> </a:t>
            </a:r>
            <a:r>
              <a:rPr lang="en-US" sz="1600" dirty="0" err="1" smtClean="0">
                <a:latin typeface="+mn-lt"/>
                <a:cs typeface="Arabic Typesetting" pitchFamily="66" charset="-78"/>
              </a:rPr>
              <a:t>Buriti</a:t>
            </a:r>
            <a:r>
              <a:rPr lang="en-US" sz="1600" dirty="0" smtClean="0">
                <a:latin typeface="+mn-lt"/>
                <a:cs typeface="Arabic Typesetting" pitchFamily="66" charset="-78"/>
              </a:rPr>
              <a:t> </a:t>
            </a:r>
            <a:r>
              <a:rPr lang="en-US" sz="1600" dirty="0" err="1" smtClean="0">
                <a:latin typeface="+mn-lt"/>
                <a:cs typeface="Arabic Typesetting" pitchFamily="66" charset="-78"/>
              </a:rPr>
              <a:t>Alegre</a:t>
            </a:r>
            <a:r>
              <a:rPr lang="en-US" sz="1600" dirty="0" smtClean="0">
                <a:latin typeface="+mn-lt"/>
                <a:cs typeface="Arabic Typesetting" pitchFamily="66" charset="-78"/>
              </a:rPr>
              <a:t> - GO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 População - 10.056 habitantes (censo 2010)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 Crescimento anual da população - 0,38%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>
                <a:latin typeface="+mn-lt"/>
                <a:cs typeface="Arabic Typesetting" pitchFamily="66" charset="-78"/>
              </a:rPr>
              <a:t> </a:t>
            </a:r>
            <a:r>
              <a:rPr lang="en-US" sz="1600" dirty="0" err="1" smtClean="0">
                <a:latin typeface="+mn-lt"/>
                <a:cs typeface="Arabic Typesetting" pitchFamily="66" charset="-78"/>
              </a:rPr>
              <a:t>Urbanização</a:t>
            </a:r>
            <a:r>
              <a:rPr lang="en-US" sz="1600" dirty="0" smtClean="0">
                <a:latin typeface="+mn-lt"/>
                <a:cs typeface="Arabic Typesetting" pitchFamily="66" charset="-78"/>
              </a:rPr>
              <a:t> - 92,91%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>
                <a:latin typeface="+mn-lt"/>
                <a:cs typeface="Arabic Typesetting" pitchFamily="66" charset="-78"/>
              </a:rPr>
              <a:t> IDH - 0,758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>
                <a:latin typeface="+mn-lt"/>
                <a:cs typeface="Arabic Typesetting" pitchFamily="66" charset="-78"/>
              </a:rPr>
              <a:t> </a:t>
            </a:r>
            <a:r>
              <a:rPr lang="en-US" sz="1600" dirty="0" err="1" smtClean="0">
                <a:latin typeface="+mn-lt"/>
                <a:cs typeface="Arabic Typesetting" pitchFamily="66" charset="-78"/>
              </a:rPr>
              <a:t>Área</a:t>
            </a:r>
            <a:r>
              <a:rPr lang="en-US" sz="1600" dirty="0" smtClean="0">
                <a:latin typeface="+mn-lt"/>
                <a:cs typeface="Arabic Typesetting" pitchFamily="66" charset="-78"/>
              </a:rPr>
              <a:t> - 896 km2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 Densidade Demográfica - 10,11 hab./km2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 PIB – R$99.833 mil (cidade)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 Percentual de alfabetização - entre 15 a 24 anos - 92,7 %</a:t>
            </a:r>
          </a:p>
          <a:p>
            <a:pPr>
              <a:buFont typeface="Arial" pitchFamily="34" charset="0"/>
              <a:buChar char="•"/>
            </a:pPr>
            <a:endParaRPr lang="pt-BR" sz="1600" dirty="0" smtClean="0">
              <a:latin typeface="+mn-lt"/>
              <a:cs typeface="Arabic Typesetting" pitchFamily="66" charset="-78"/>
            </a:endParaRPr>
          </a:p>
          <a:p>
            <a:pPr algn="just" defTabSz="449263">
              <a:lnSpc>
                <a:spcPct val="150000"/>
              </a:lnSpc>
              <a:buClr>
                <a:srgbClr val="AE000A"/>
              </a:buClr>
              <a:buSzPct val="100000"/>
            </a:pPr>
            <a:r>
              <a:rPr lang="pt-BR" sz="1600" dirty="0" smtClean="0">
                <a:latin typeface="+mn-lt"/>
                <a:cs typeface="Arabic Typesetting" pitchFamily="66" charset="-78"/>
              </a:rPr>
              <a:t>A </a:t>
            </a:r>
            <a:r>
              <a:rPr lang="pt-BR" sz="1600" dirty="0">
                <a:latin typeface="+mn-lt"/>
                <a:cs typeface="Arabic Typesetting" pitchFamily="66" charset="-78"/>
              </a:rPr>
              <a:t>cidade de Buriti Alegre fica às margens do Rio Corumbá, foi formada como povoado no século 19 em torno da capela de Nossa Senhora </a:t>
            </a:r>
            <a:r>
              <a:rPr lang="pt-BR" sz="1600" dirty="0" smtClean="0">
                <a:latin typeface="+mn-lt"/>
                <a:cs typeface="Arabic Typesetting" pitchFamily="66" charset="-78"/>
              </a:rPr>
              <a:t>D’Abadia</a:t>
            </a:r>
            <a:r>
              <a:rPr lang="pt-BR" sz="1600" dirty="0">
                <a:latin typeface="+mn-lt"/>
                <a:cs typeface="Arabic Typesetting" pitchFamily="66" charset="-78"/>
              </a:rPr>
              <a:t>. </a:t>
            </a:r>
          </a:p>
          <a:p>
            <a:pPr algn="just" defTabSz="449263">
              <a:lnSpc>
                <a:spcPct val="150000"/>
              </a:lnSpc>
            </a:pPr>
            <a:r>
              <a:rPr lang="pt-BR" sz="1600" dirty="0">
                <a:latin typeface="+mn-lt"/>
                <a:cs typeface="Arabic Typesetting" pitchFamily="66" charset="-78"/>
              </a:rPr>
              <a:t>É caracterizada por uma fauna esplendida e por lagos, represa e rios. O lago mais freqüentado é o Lago das Brisas, formado pela junção dos rios Piracanjuba, Corumbá e Paranaíba.</a:t>
            </a:r>
          </a:p>
          <a:p>
            <a:pPr defTabSz="449263">
              <a:lnSpc>
                <a:spcPct val="93000"/>
              </a:lnSpc>
              <a:buClr>
                <a:srgbClr val="AE000A"/>
              </a:buClr>
              <a:buSzPct val="100000"/>
              <a:buFontTx/>
              <a:buChar char="•"/>
            </a:pPr>
            <a:endParaRPr lang="pt-BR" sz="1600" dirty="0">
              <a:latin typeface="+mn-lt"/>
              <a:cs typeface="Arabic Typesetting" pitchFamily="66" charset="-78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066800"/>
            <a:ext cx="3962400" cy="293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471488" y="381000"/>
            <a:ext cx="730091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Localização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cidade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Buriti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u="sng" spc="-1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Alegre</a:t>
            </a:r>
            <a:r>
              <a:rPr lang="en-US" sz="2800" u="sng" spc="-1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/GO </a:t>
            </a:r>
            <a:endParaRPr lang="en-US" sz="2800" u="sng" spc="-15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7543800" cy="4158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8"/>
          <p:cNvSpPr txBox="1"/>
          <p:nvPr/>
        </p:nvSpPr>
        <p:spPr>
          <a:xfrm>
            <a:off x="304800" y="5181600"/>
            <a:ext cx="822960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Distâncias</a:t>
            </a:r>
          </a:p>
          <a:p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BUG para MNE - 454 Km, 5 horas 25 </a:t>
            </a:r>
            <a:r>
              <a:rPr lang="pt-BR" sz="1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</a:t>
            </a:r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/    BUG para JTI – 352 Km, 4 horas 22 </a:t>
            </a:r>
            <a:r>
              <a:rPr lang="pt-BR" sz="1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</a:t>
            </a:r>
            <a:endParaRPr lang="pt-BR" sz="1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BUG para RVE – 262 Km, 3 horas13 </a:t>
            </a:r>
            <a:r>
              <a:rPr lang="pt-BR" sz="1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</a:t>
            </a:r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 /    BUG para UBE – 169 Km, 2 horas 43 </a:t>
            </a:r>
            <a:r>
              <a:rPr lang="pt-BR" sz="1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</a:t>
            </a:r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</a:p>
          <a:p>
            <a:r>
              <a:rPr lang="pt-BR" sz="1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BUG para Itumbiara – 35,9 Km, 57 </a:t>
            </a:r>
            <a:r>
              <a:rPr lang="pt-BR" sz="1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</a:t>
            </a:r>
            <a:endParaRPr lang="en-US" sz="1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>
            <a:spLocks noChangeArrowheads="1"/>
          </p:cNvSpPr>
          <p:nvPr/>
        </p:nvSpPr>
        <p:spPr bwMode="auto">
          <a:xfrm>
            <a:off x="471488" y="430887"/>
            <a:ext cx="62134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</a:t>
            </a:r>
            <a:r>
              <a:rPr lang="en-US" sz="2800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Unidade</a:t>
            </a:r>
            <a:r>
              <a:rPr lang="en-US" sz="2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 Buriti </a:t>
            </a:r>
            <a:r>
              <a:rPr lang="en-US" sz="2800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Alegre</a:t>
            </a:r>
            <a:r>
              <a:rPr lang="en-US" sz="28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/ GO</a:t>
            </a:r>
            <a:endParaRPr lang="en-US" sz="2800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7231" y="1371600"/>
            <a:ext cx="4335463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79387" y="3490674"/>
            <a:ext cx="8736013" cy="227010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defTabSz="449263">
              <a:lnSpc>
                <a:spcPct val="150000"/>
              </a:lnSpc>
            </a:pPr>
            <a:endParaRPr lang="pt-BR" sz="1600" dirty="0">
              <a:latin typeface="+mn-lt"/>
            </a:endParaRPr>
          </a:p>
          <a:p>
            <a:pPr algn="just" defTabSz="449263">
              <a:lnSpc>
                <a:spcPct val="150000"/>
              </a:lnSpc>
            </a:pPr>
            <a:r>
              <a:rPr lang="pt-BR" sz="1600" dirty="0">
                <a:latin typeface="+mn-lt"/>
              </a:rPr>
              <a:t>Inaugurada em Junho/2007 como Goiaves com 63 hectares e 8 mil metros2 construído, inicialmente com capacidade de 33 mil frango/dia e 450 colaboradores. Em fevereiro de 2008 foi adquirida pela SADIA no valor de R$ 53 milhões. A aquisição marcou a chegada da SADIA no estado de Goiás, um dos estados de maior crescimento no país. </a:t>
            </a:r>
          </a:p>
          <a:p>
            <a:pPr algn="just" defTabSz="449263">
              <a:lnSpc>
                <a:spcPct val="150000"/>
              </a:lnSpc>
            </a:pPr>
            <a:endParaRPr lang="pt-BR" sz="1600" dirty="0">
              <a:latin typeface="+mn-lt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/>
        </p:nvSpPr>
        <p:spPr bwMode="auto">
          <a:xfrm>
            <a:off x="179387" y="1688386"/>
            <a:ext cx="4419600" cy="18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49263">
              <a:lnSpc>
                <a:spcPct val="110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pt-BR" sz="1600" dirty="0">
                <a:latin typeface="+mn-lt"/>
              </a:rPr>
              <a:t> </a:t>
            </a:r>
          </a:p>
          <a:p>
            <a:pPr defTabSz="449263">
              <a:lnSpc>
                <a:spcPct val="150000"/>
              </a:lnSpc>
              <a:buClr>
                <a:srgbClr val="AE000A"/>
              </a:buClr>
              <a:buSzPct val="100000"/>
              <a:buFontTx/>
              <a:buChar char="•"/>
            </a:pPr>
            <a:r>
              <a:rPr lang="pt-BR" sz="1600" dirty="0">
                <a:latin typeface="+mn-lt"/>
              </a:rPr>
              <a:t>Área construída : 23.869 m2</a:t>
            </a:r>
          </a:p>
          <a:p>
            <a:pPr defTabSz="449263">
              <a:lnSpc>
                <a:spcPct val="150000"/>
              </a:lnSpc>
              <a:buClr>
                <a:srgbClr val="AE000A"/>
              </a:buClr>
              <a:buSzPct val="100000"/>
              <a:buFontTx/>
              <a:buChar char="•"/>
            </a:pPr>
            <a:r>
              <a:rPr lang="pt-BR" sz="1600" dirty="0">
                <a:latin typeface="+mn-lt"/>
              </a:rPr>
              <a:t>Área total: 124 hectares</a:t>
            </a:r>
          </a:p>
          <a:p>
            <a:pPr defTabSz="449263">
              <a:lnSpc>
                <a:spcPct val="150000"/>
              </a:lnSpc>
              <a:buClr>
                <a:srgbClr val="AE000A"/>
              </a:buClr>
              <a:buSzPct val="100000"/>
              <a:buFontTx/>
              <a:buChar char="•"/>
            </a:pPr>
            <a:r>
              <a:rPr lang="pt-BR" sz="1600" dirty="0">
                <a:latin typeface="+mn-lt"/>
              </a:rPr>
              <a:t>Distancia da Capital: 179 km</a:t>
            </a:r>
          </a:p>
          <a:p>
            <a:pPr defTabSz="449263">
              <a:lnSpc>
                <a:spcPct val="150000"/>
              </a:lnSpc>
              <a:buClr>
                <a:srgbClr val="AE000A"/>
              </a:buClr>
              <a:buSzPct val="100000"/>
              <a:buFontTx/>
              <a:buChar char="•"/>
            </a:pPr>
            <a:r>
              <a:rPr lang="pt-BR" sz="1600" dirty="0">
                <a:latin typeface="+mn-lt"/>
              </a:rPr>
              <a:t>Distancia do DF: 375 km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300</Words>
  <Application>Microsoft Office PowerPoint</Application>
  <PresentationFormat>Apresentação na tela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D5</dc:creator>
  <cp:lastModifiedBy>teste</cp:lastModifiedBy>
  <cp:revision>119</cp:revision>
  <dcterms:created xsi:type="dcterms:W3CDTF">2009-11-04T13:38:38Z</dcterms:created>
  <dcterms:modified xsi:type="dcterms:W3CDTF">2012-07-17T12:14:51Z</dcterms:modified>
</cp:coreProperties>
</file>