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57" r:id="rId3"/>
    <p:sldId id="259" r:id="rId4"/>
    <p:sldId id="258" r:id="rId5"/>
    <p:sldId id="260" r:id="rId6"/>
    <p:sldId id="264" r:id="rId7"/>
    <p:sldId id="266" r:id="rId8"/>
    <p:sldId id="26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668"/>
    <a:srgbClr val="427C6F"/>
    <a:srgbClr val="007EC5"/>
    <a:srgbClr val="B9D0EC"/>
    <a:srgbClr val="B9D1EC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2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417EF-E74E-274F-B357-2A231EB9F870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C7A1-2C1A-3846-82E8-AF0E825912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B532CF-A2DF-4CDF-94FE-93E6DC22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50" y="0"/>
            <a:ext cx="9185150" cy="68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144000" y="466329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938150-8605-4D25-ADBE-A719F096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114"/>
            <a:ext cx="9172135" cy="688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4" y="2279284"/>
            <a:ext cx="8229600" cy="1462722"/>
          </a:xfrm>
        </p:spPr>
        <p:txBody>
          <a:bodyPr>
            <a:normAutofit fontScale="90000"/>
          </a:bodyPr>
          <a:lstStyle/>
          <a:p>
            <a:pPr algn="l"/>
            <a:br>
              <a:rPr lang="pt-BR" sz="4000" dirty="0">
                <a:solidFill>
                  <a:srgbClr val="427C6F"/>
                </a:solidFill>
              </a:rPr>
            </a:br>
            <a:r>
              <a:rPr lang="en-US" sz="4000" b="1" dirty="0">
                <a:solidFill>
                  <a:srgbClr val="427C6F"/>
                </a:solidFill>
                <a:latin typeface="Myriad Pro"/>
                <a:cs typeface="Myriad Pro"/>
              </a:rPr>
              <a:t>TÍTULO</a:t>
            </a:r>
            <a:br>
              <a:rPr lang="en-US" sz="4000" b="1" dirty="0">
                <a:solidFill>
                  <a:srgbClr val="427C6F"/>
                </a:solidFill>
                <a:latin typeface="Myriad Pro"/>
                <a:cs typeface="Myriad Pro"/>
              </a:rPr>
            </a:br>
            <a:r>
              <a:rPr lang="pt-BR" sz="3100" b="1" dirty="0" err="1"/>
              <a:t>Lorem</a:t>
            </a:r>
            <a:r>
              <a:rPr lang="pt-BR" sz="3100" b="1" dirty="0"/>
              <a:t> Ipsum</a:t>
            </a:r>
            <a:r>
              <a:rPr lang="pt-BR" sz="3100" dirty="0"/>
              <a:t> é simplesmente uma simulação de texto da indústria tipográfica e de impressos, e vem sendo utilizado desde o século XVI, quando um impressor desconhecido pegou uma bandeja de tipos e os embaralhou para fazer um livro de modelos de tipos. </a:t>
            </a:r>
            <a:endParaRPr lang="en-US" sz="31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3869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278B7C1-BFB7-42D3-BBAF-AB0E84DE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287" y="0"/>
            <a:ext cx="9212287" cy="6916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12" y="1600200"/>
            <a:ext cx="3092688" cy="4639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823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4112" y="6239232"/>
            <a:ext cx="309268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1200" dirty="0" err="1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1498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755B258-4364-4D94-B916-FF93B63E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48" y="-22042"/>
            <a:ext cx="9164048" cy="6880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5949"/>
            <a:ext cx="3092688" cy="4639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26" y="5718810"/>
            <a:ext cx="309268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1200" dirty="0" err="1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98567" y="1411237"/>
            <a:ext cx="448823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impressos.</a:t>
            </a:r>
          </a:p>
        </p:txBody>
      </p:sp>
    </p:spTree>
    <p:extLst>
      <p:ext uri="{BB962C8B-B14F-4D97-AF65-F5344CB8AC3E}">
        <p14:creationId xmlns:p14="http://schemas.microsoft.com/office/powerpoint/2010/main" val="425539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66C26ED-A7C4-4CDC-84BB-38134DA6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135"/>
            <a:ext cx="9172163" cy="6886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96" y="1507391"/>
            <a:ext cx="6442774" cy="429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1996" y="5835130"/>
            <a:ext cx="6442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Myriad Pro"/>
                <a:cs typeface="Myriad Pro"/>
              </a:rPr>
              <a:t>Legenda</a:t>
            </a:r>
            <a:endParaRPr lang="en-US" sz="12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6052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EBC2E0-2208-4D08-8D57-D3EA584E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54"/>
            <a:ext cx="9198163" cy="690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998" y="274638"/>
            <a:ext cx="6983802" cy="1143000"/>
          </a:xfrm>
        </p:spPr>
        <p:txBody>
          <a:bodyPr/>
          <a:lstStyle/>
          <a:p>
            <a:r>
              <a:rPr lang="en-US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998" y="1600200"/>
            <a:ext cx="6983801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impressos.</a:t>
            </a:r>
          </a:p>
        </p:txBody>
      </p:sp>
    </p:spTree>
    <p:extLst>
      <p:ext uri="{BB962C8B-B14F-4D97-AF65-F5344CB8AC3E}">
        <p14:creationId xmlns:p14="http://schemas.microsoft.com/office/powerpoint/2010/main" val="409343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8D4A195-36CB-4FFE-ADF4-14A26D15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19"/>
            <a:ext cx="9194676" cy="6903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XVI, quando um impressor desconhecido pegou uma bandeja de tipos e os embaralhou para fazer um livro de modelos de tipos.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16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3D38860-D5DF-434D-8F9D-2998016F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637"/>
            <a:ext cx="9235440" cy="6933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706" y="274638"/>
            <a:ext cx="6326094" cy="1143000"/>
          </a:xfrm>
        </p:spPr>
        <p:txBody>
          <a:bodyPr/>
          <a:lstStyle/>
          <a:p>
            <a:r>
              <a:rPr lang="en-US" b="1" dirty="0">
                <a:solidFill>
                  <a:srgbClr val="397668"/>
                </a:solidFill>
                <a:latin typeface="Myriad Pro"/>
                <a:cs typeface="Myriad Pro"/>
              </a:rPr>
              <a:t>TÍTULO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706" y="1600200"/>
            <a:ext cx="632609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err="1"/>
              <a:t>Lorem</a:t>
            </a:r>
            <a:r>
              <a:rPr lang="pt-BR" sz="2800" b="1" dirty="0"/>
              <a:t> Ipsum</a:t>
            </a:r>
            <a:r>
              <a:rPr lang="pt-BR" sz="2800" dirty="0"/>
              <a:t> é simplesmente uma simulação de texto da indústria tipográfica e de impressos, e vem sendo utilizado desde o século XVI, quando um impressor desconhecido pegou uma bandeja de tipos e os embaralhou para fazer um livro de modelos de tipos. </a:t>
            </a:r>
          </a:p>
          <a:p>
            <a:pPr marL="0" indent="0" algn="just">
              <a:buNone/>
            </a:pPr>
            <a:endParaRPr lang="pt-B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852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144000" y="466329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0169D0A-8893-4C04-8B3A-39C5EC16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5604" cy="70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</Words>
  <Application>Microsoft Office PowerPoint</Application>
  <PresentationFormat>Apresentação na tela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Myriad Pro</vt:lpstr>
      <vt:lpstr>Office Theme</vt:lpstr>
      <vt:lpstr>Apresentação do PowerPoint</vt:lpstr>
      <vt:lpstr> TÍTULO Lorem Ipsum é simplesmente uma simulação de texto da indústria tipográfica e de impressos, e vem sendo utilizado desde o século XVI, quando um impressor desconhecido pegou uma bandeja de tipos e os embaralhou para fazer um livro de modelos de tipos. </vt:lpstr>
      <vt:lpstr>TÍTULO</vt:lpstr>
      <vt:lpstr>TÍTULO</vt:lpstr>
      <vt:lpstr>TÍTULO</vt:lpstr>
      <vt:lpstr>TÍTULO</vt:lpstr>
      <vt:lpstr>TÍTULO</vt:lpstr>
      <vt:lpstr>TÍTULO</vt:lpstr>
      <vt:lpstr>Apresentação do PowerPoint</vt:lpstr>
    </vt:vector>
  </TitlesOfParts>
  <Company>ascom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ASCOM ascom</dc:creator>
  <cp:lastModifiedBy>marketing</cp:lastModifiedBy>
  <cp:revision>30</cp:revision>
  <dcterms:created xsi:type="dcterms:W3CDTF">2018-03-29T13:10:26Z</dcterms:created>
  <dcterms:modified xsi:type="dcterms:W3CDTF">2019-08-16T17:59:05Z</dcterms:modified>
</cp:coreProperties>
</file>