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hgZfxbGflC60nv1gG6jeMjQmiM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3003"/>
    <p:restoredTop sz="94690"/>
  </p:normalViewPr>
  <p:slideViewPr>
    <p:cSldViewPr snapToGrid="0">
      <p:cViewPr varScale="1">
        <p:scale>
          <a:sx n="156" d="100"/>
          <a:sy n="156" d="100"/>
        </p:scale>
        <p:origin x="6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body" idx="1"/>
          </p:nvPr>
        </p:nvSpPr>
        <p:spPr>
          <a:xfrm>
            <a:off x="831850" y="4589464"/>
            <a:ext cx="10515600" cy="1216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pic>
        <p:nvPicPr>
          <p:cNvPr id="3" name="Google Shape;90;p1">
            <a:extLst>
              <a:ext uri="{FF2B5EF4-FFF2-40B4-BE49-F238E27FC236}">
                <a16:creationId xmlns:a16="http://schemas.microsoft.com/office/drawing/2014/main" id="{AC2A3716-8B21-80E0-DECE-224BAFDAD7E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r="30055"/>
          <a:stretch>
            <a:fillRect/>
          </a:stretch>
        </p:blipFill>
        <p:spPr>
          <a:xfrm>
            <a:off x="1366687" y="6089650"/>
            <a:ext cx="3912671" cy="69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0;p1">
            <a:extLst>
              <a:ext uri="{FF2B5EF4-FFF2-40B4-BE49-F238E27FC236}">
                <a16:creationId xmlns:a16="http://schemas.microsoft.com/office/drawing/2014/main" id="{5EB76EB0-BCA5-AFEC-7412-74A158E7EF1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407" r="16279" b="73842"/>
          <a:stretch>
            <a:fillRect/>
          </a:stretch>
        </p:blipFill>
        <p:spPr>
          <a:xfrm>
            <a:off x="6975954" y="6138757"/>
            <a:ext cx="744767" cy="181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Realização ProPartners">
            <a:extLst>
              <a:ext uri="{FF2B5EF4-FFF2-40B4-BE49-F238E27FC236}">
                <a16:creationId xmlns:a16="http://schemas.microsoft.com/office/drawing/2014/main" id="{2AD9E372-A598-12F9-A7B3-1917FB08B6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8376" b="38083"/>
          <a:stretch>
            <a:fillRect/>
          </a:stretch>
        </p:blipFill>
        <p:spPr>
          <a:xfrm>
            <a:off x="5279358" y="6218357"/>
            <a:ext cx="1630480" cy="434840"/>
          </a:xfrm>
          <a:prstGeom prst="rect">
            <a:avLst/>
          </a:prstGeom>
        </p:spPr>
      </p:pic>
      <p:pic>
        <p:nvPicPr>
          <p:cNvPr id="8" name="Imagem 7" descr="Patrocínio SEBRAE">
            <a:extLst>
              <a:ext uri="{FF2B5EF4-FFF2-40B4-BE49-F238E27FC236}">
                <a16:creationId xmlns:a16="http://schemas.microsoft.com/office/drawing/2014/main" id="{5129C0E4-78F5-FE80-9C31-E0FDC70F04A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89576" y="6098616"/>
            <a:ext cx="1127616" cy="614434"/>
          </a:xfrm>
          <a:prstGeom prst="rect">
            <a:avLst/>
          </a:prstGeom>
        </p:spPr>
      </p:pic>
      <p:pic>
        <p:nvPicPr>
          <p:cNvPr id="9" name="Imagem 8" descr="Funape">
            <a:extLst>
              <a:ext uri="{FF2B5EF4-FFF2-40B4-BE49-F238E27FC236}">
                <a16:creationId xmlns:a16="http://schemas.microsoft.com/office/drawing/2014/main" id="{C9EB698B-4A2E-FA38-5ED4-79C17798847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27060" y="6157104"/>
            <a:ext cx="1116070" cy="496093"/>
          </a:xfrm>
          <a:prstGeom prst="rect">
            <a:avLst/>
          </a:prstGeom>
        </p:spPr>
      </p:pic>
      <p:pic>
        <p:nvPicPr>
          <p:cNvPr id="2" name="Google Shape;90;p1">
            <a:extLst>
              <a:ext uri="{FF2B5EF4-FFF2-40B4-BE49-F238E27FC236}">
                <a16:creationId xmlns:a16="http://schemas.microsoft.com/office/drawing/2014/main" id="{8165A9AA-164F-343F-261F-664E1083697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1266" t="28337" r="16279"/>
          <a:stretch>
            <a:fillRect/>
          </a:stretch>
        </p:blipFill>
        <p:spPr>
          <a:xfrm>
            <a:off x="10788945" y="6157104"/>
            <a:ext cx="816854" cy="58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90;p1">
            <a:extLst>
              <a:ext uri="{FF2B5EF4-FFF2-40B4-BE49-F238E27FC236}">
                <a16:creationId xmlns:a16="http://schemas.microsoft.com/office/drawing/2014/main" id="{051CC925-F86D-51BA-F47B-F5961583351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407" r="28776"/>
          <a:stretch>
            <a:fillRect/>
          </a:stretch>
        </p:blipFill>
        <p:spPr>
          <a:xfrm>
            <a:off x="6975954" y="6138757"/>
            <a:ext cx="45719" cy="692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userDrawn="1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4">
            <a:extLst>
              <a:ext uri="{FF2B5EF4-FFF2-40B4-BE49-F238E27FC236}">
                <a16:creationId xmlns:a16="http://schemas.microsoft.com/office/drawing/2014/main" id="{057E87C7-C768-8ECA-5B71-36C5FE0107CE}"/>
              </a:ext>
            </a:extLst>
          </p:cNvPr>
          <p:cNvSpPr txBox="1">
            <a:spLocks/>
          </p:cNvSpPr>
          <p:nvPr userDrawn="1"/>
        </p:nvSpPr>
        <p:spPr>
          <a:xfrm>
            <a:off x="11499011" y="6356350"/>
            <a:ext cx="5535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" name="Google Shape;6;p4">
            <a:extLst>
              <a:ext uri="{FF2B5EF4-FFF2-40B4-BE49-F238E27FC236}">
                <a16:creationId xmlns:a16="http://schemas.microsoft.com/office/drawing/2014/main" id="{E839D739-6345-9403-A507-2E5E679F12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220936"/>
            <a:ext cx="10515600" cy="59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7;p4">
            <a:extLst>
              <a:ext uri="{FF2B5EF4-FFF2-40B4-BE49-F238E27FC236}">
                <a16:creationId xmlns:a16="http://schemas.microsoft.com/office/drawing/2014/main" id="{3A0E46D2-D427-CDA3-D37F-7C5E1AE9755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992701"/>
            <a:ext cx="10515600" cy="4728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10;p4">
            <a:extLst>
              <a:ext uri="{FF2B5EF4-FFF2-40B4-BE49-F238E27FC236}">
                <a16:creationId xmlns:a16="http://schemas.microsoft.com/office/drawing/2014/main" id="{9876C91F-A57E-A52F-FC43-EC95A6E09D76}"/>
              </a:ext>
            </a:extLst>
          </p:cNvPr>
          <p:cNvSpPr txBox="1">
            <a:spLocks/>
          </p:cNvSpPr>
          <p:nvPr userDrawn="1"/>
        </p:nvSpPr>
        <p:spPr>
          <a:xfrm>
            <a:off x="11499011" y="6356350"/>
            <a:ext cx="5535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1220936"/>
            <a:ext cx="10515600" cy="59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992701"/>
            <a:ext cx="10515600" cy="4728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11499011" y="6356350"/>
            <a:ext cx="5535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3" name="Google Shape;84;p1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E0150B79-ADBD-387D-A4E8-DD6C9F64FDA9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 l="14225" t="36462" r="14218" b="36898"/>
          <a:stretch/>
        </p:blipFill>
        <p:spPr>
          <a:xfrm>
            <a:off x="60923" y="30372"/>
            <a:ext cx="2988446" cy="10957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5;p1">
            <a:extLst>
              <a:ext uri="{FF2B5EF4-FFF2-40B4-BE49-F238E27FC236}">
                <a16:creationId xmlns:a16="http://schemas.microsoft.com/office/drawing/2014/main" id="{81FD6E4A-0D38-576C-090B-212A45F93D51}"/>
              </a:ext>
            </a:extLst>
          </p:cNvPr>
          <p:cNvSpPr/>
          <p:nvPr userDrawn="1"/>
        </p:nvSpPr>
        <p:spPr>
          <a:xfrm>
            <a:off x="-5927" y="30372"/>
            <a:ext cx="12198000" cy="1155000"/>
          </a:xfrm>
          <a:prstGeom prst="rect">
            <a:avLst/>
          </a:prstGeom>
          <a:solidFill>
            <a:srgbClr val="EA7AF6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86;p1">
            <a:extLst>
              <a:ext uri="{FF2B5EF4-FFF2-40B4-BE49-F238E27FC236}">
                <a16:creationId xmlns:a16="http://schemas.microsoft.com/office/drawing/2014/main" id="{3AB3D275-B3EA-5FAB-BE6E-2443849CF819}"/>
              </a:ext>
            </a:extLst>
          </p:cNvPr>
          <p:cNvSpPr/>
          <p:nvPr userDrawn="1"/>
        </p:nvSpPr>
        <p:spPr>
          <a:xfrm>
            <a:off x="4108704" y="125184"/>
            <a:ext cx="8083200" cy="12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i="0" u="none" strike="noStrike" cap="none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IX Encontro Goiano de Estudos em Engenharia de Produção</a:t>
            </a:r>
            <a:endParaRPr sz="2400" b="0" i="0" u="none" strike="noStrike" cap="none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2400" b="1" i="0" u="none" strike="noStrike" cap="none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pt-BR" sz="24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pt-BR" sz="2400" b="1" i="0" u="none" strike="noStrike" cap="none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a 0</a:t>
            </a:r>
            <a:r>
              <a:rPr lang="pt-BR" sz="24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pt-BR" sz="2400" b="1" i="0" u="none" strike="noStrike" cap="none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de setembro de 2026</a:t>
            </a:r>
            <a:endParaRPr sz="2400" b="0" i="0" u="none" strike="noStrike" cap="none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78011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"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/>
          <p:nvPr/>
        </p:nvSpPr>
        <p:spPr>
          <a:xfrm>
            <a:off x="834044" y="3110578"/>
            <a:ext cx="105240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INSIRA AQUI O TÍTULO DO SEU TRABALHO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3539318" y="3788761"/>
            <a:ext cx="5113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Insira aqui a área do seu trabalho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2965939" y="5048470"/>
            <a:ext cx="626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Ministrado por: </a:t>
            </a:r>
            <a:r>
              <a:rPr lang="pt-BR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Insira aqui o nome do(a) apresentador(a)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"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/>
          <p:nvPr/>
        </p:nvSpPr>
        <p:spPr>
          <a:xfrm>
            <a:off x="834044" y="3156702"/>
            <a:ext cx="105240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2725258" y="3781081"/>
            <a:ext cx="6741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Nome do autor 1 – Instituição ou empresa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Nome do autor 2 – Instituição ou empresa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Continua...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"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body" idx="4294967295"/>
          </p:nvPr>
        </p:nvSpPr>
        <p:spPr>
          <a:xfrm>
            <a:off x="838200" y="1825624"/>
            <a:ext cx="10515600" cy="49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dirty="0"/>
              <a:t>Slides seguintes...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245302-E8A5-B31F-1373-3C08196B2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B5EBA8-87DC-E1C7-B385-4B5C5D487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29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1FE70-F816-9BB7-40A0-D4A1095D3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4E38FF-8A86-5964-1B08-582C2FF7F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8391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51</Words>
  <Application>Microsoft Macintosh PowerPoint</Application>
  <PresentationFormat>Widescreen</PresentationFormat>
  <Paragraphs>8</Paragraphs>
  <Slides>5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Eugenia Cornils</cp:lastModifiedBy>
  <cp:revision>5</cp:revision>
  <dcterms:modified xsi:type="dcterms:W3CDTF">2026-08-27T19:19:01Z</dcterms:modified>
</cp:coreProperties>
</file>