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5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4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" name="Google Shape;7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1290125" y="1305650"/>
            <a:ext cx="4257900" cy="526200"/>
          </a:xfrm>
          <a:prstGeom prst="rect">
            <a:avLst/>
          </a:prstGeom>
          <a:solidFill>
            <a:srgbClr val="76C59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Contexto e problema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2198400" y="391173"/>
            <a:ext cx="6000900" cy="473400"/>
          </a:xfrm>
          <a:prstGeom prst="rect">
            <a:avLst/>
          </a:prstGeom>
          <a:solidFill>
            <a:srgbClr val="76C59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Teoria da mudança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/>
        </p:nvSpPr>
        <p:spPr>
          <a:xfrm>
            <a:off x="1937750" y="399425"/>
            <a:ext cx="4815600" cy="526200"/>
          </a:xfrm>
          <a:prstGeom prst="rect">
            <a:avLst/>
          </a:prstGeom>
          <a:solidFill>
            <a:srgbClr val="76C59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Público/foco do impacto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/>
        </p:nvSpPr>
        <p:spPr>
          <a:xfrm>
            <a:off x="2039100" y="434675"/>
            <a:ext cx="4815600" cy="526200"/>
          </a:xfrm>
          <a:prstGeom prst="rect">
            <a:avLst/>
          </a:prstGeom>
          <a:solidFill>
            <a:srgbClr val="76C59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Intervenções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/>
        </p:nvSpPr>
        <p:spPr>
          <a:xfrm>
            <a:off x="2015675" y="386400"/>
            <a:ext cx="4815600" cy="526200"/>
          </a:xfrm>
          <a:prstGeom prst="rect">
            <a:avLst/>
          </a:prstGeom>
          <a:solidFill>
            <a:srgbClr val="76C59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Saídas / outputs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/>
        </p:nvSpPr>
        <p:spPr>
          <a:xfrm>
            <a:off x="2028300" y="373375"/>
            <a:ext cx="4815600" cy="526200"/>
          </a:xfrm>
          <a:prstGeom prst="rect">
            <a:avLst/>
          </a:prstGeom>
          <a:solidFill>
            <a:srgbClr val="76C59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Resultados de curto prazo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/>
        </p:nvSpPr>
        <p:spPr>
          <a:xfrm>
            <a:off x="1899850" y="440500"/>
            <a:ext cx="4815600" cy="526200"/>
          </a:xfrm>
          <a:prstGeom prst="rect">
            <a:avLst/>
          </a:prstGeom>
          <a:solidFill>
            <a:srgbClr val="76C59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Resultados de médio prazo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/>
          <p:nvPr/>
        </p:nvSpPr>
        <p:spPr>
          <a:xfrm>
            <a:off x="1964925" y="384125"/>
            <a:ext cx="4815600" cy="526200"/>
          </a:xfrm>
          <a:prstGeom prst="rect">
            <a:avLst/>
          </a:prstGeom>
          <a:solidFill>
            <a:srgbClr val="76C59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IMPACTO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/>
          <p:nvPr/>
        </p:nvSpPr>
        <p:spPr>
          <a:xfrm>
            <a:off x="1472050" y="1288025"/>
            <a:ext cx="4815600" cy="526200"/>
          </a:xfrm>
          <a:prstGeom prst="rect">
            <a:avLst/>
          </a:prstGeom>
          <a:solidFill>
            <a:srgbClr val="88377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Oportunidade de mercado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6" name="Google Shape;96;p21"/>
          <p:cNvSpPr txBox="1"/>
          <p:nvPr/>
        </p:nvSpPr>
        <p:spPr>
          <a:xfrm>
            <a:off x="2410950" y="404223"/>
            <a:ext cx="6000900" cy="473400"/>
          </a:xfrm>
          <a:prstGeom prst="rect">
            <a:avLst/>
          </a:prstGeom>
          <a:solidFill>
            <a:srgbClr val="88377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Canvas de modelo de negócio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/>
          <p:nvPr/>
        </p:nvSpPr>
        <p:spPr>
          <a:xfrm>
            <a:off x="1704700" y="434675"/>
            <a:ext cx="4815600" cy="526200"/>
          </a:xfrm>
          <a:prstGeom prst="rect">
            <a:avLst/>
          </a:prstGeom>
          <a:solidFill>
            <a:srgbClr val="88377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Clientes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/>
        </p:nvSpPr>
        <p:spPr>
          <a:xfrm>
            <a:off x="1889475" y="498225"/>
            <a:ext cx="4815600" cy="526200"/>
          </a:xfrm>
          <a:prstGeom prst="rect">
            <a:avLst/>
          </a:prstGeom>
          <a:solidFill>
            <a:srgbClr val="88377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Proposta de valor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4"/>
          <p:cNvSpPr txBox="1"/>
          <p:nvPr/>
        </p:nvSpPr>
        <p:spPr>
          <a:xfrm>
            <a:off x="1920775" y="411700"/>
            <a:ext cx="4815600" cy="526200"/>
          </a:xfrm>
          <a:prstGeom prst="rect">
            <a:avLst/>
          </a:prstGeom>
          <a:solidFill>
            <a:srgbClr val="88377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Fontes de receita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/>
          <p:nvPr/>
        </p:nvSpPr>
        <p:spPr>
          <a:xfrm>
            <a:off x="1990175" y="434675"/>
            <a:ext cx="4815600" cy="526200"/>
          </a:xfrm>
          <a:prstGeom prst="rect">
            <a:avLst/>
          </a:prstGeom>
          <a:solidFill>
            <a:srgbClr val="88377A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RESULTADO FINANCEIRO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1370925" y="1392675"/>
            <a:ext cx="2339100" cy="5262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Equipe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2" name="Google Shape;122;p26"/>
          <p:cNvSpPr txBox="1"/>
          <p:nvPr/>
        </p:nvSpPr>
        <p:spPr>
          <a:xfrm>
            <a:off x="2118200" y="370873"/>
            <a:ext cx="6000900" cy="4734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Capacidade organizacional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/>
          <p:nvPr/>
        </p:nvSpPr>
        <p:spPr>
          <a:xfrm>
            <a:off x="1859450" y="387150"/>
            <a:ext cx="2325600" cy="5262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Parceiros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8"/>
          <p:cNvSpPr txBox="1"/>
          <p:nvPr/>
        </p:nvSpPr>
        <p:spPr>
          <a:xfrm>
            <a:off x="1730825" y="422750"/>
            <a:ext cx="4108200" cy="5262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Atividades chaves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9"/>
          <p:cNvSpPr txBox="1"/>
          <p:nvPr/>
        </p:nvSpPr>
        <p:spPr>
          <a:xfrm>
            <a:off x="1720450" y="437700"/>
            <a:ext cx="4108200" cy="5262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Recursos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/>
          <p:cNvSpPr txBox="1"/>
          <p:nvPr/>
        </p:nvSpPr>
        <p:spPr>
          <a:xfrm>
            <a:off x="1826075" y="371800"/>
            <a:ext cx="4108200" cy="5262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Custos</a:t>
            </a:r>
            <a:endParaRPr sz="2400" b="1" i="0" u="none" strike="noStrike" cap="non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Apresentação na tela (16:9)</PresentationFormat>
  <Paragraphs>20</Paragraphs>
  <Slides>18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1" baseType="lpstr">
      <vt:lpstr>Arial</vt:lpstr>
      <vt:lpstr>Verdana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SAMSUNG</dc:creator>
  <cp:lastModifiedBy>Anderson Dias</cp:lastModifiedBy>
  <cp:revision>1</cp:revision>
  <dcterms:modified xsi:type="dcterms:W3CDTF">2026-09-21T20:16:17Z</dcterms:modified>
</cp:coreProperties>
</file>