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sldIdLst>
    <p:sldId id="262" r:id="rId2"/>
    <p:sldId id="258" r:id="rId3"/>
    <p:sldId id="263" r:id="rId4"/>
    <p:sldId id="264" r:id="rId5"/>
    <p:sldId id="260" r:id="rId6"/>
    <p:sldId id="265" r:id="rId7"/>
    <p:sldId id="266" r:id="rId8"/>
    <p:sldId id="268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73" r:id="rId19"/>
    <p:sldId id="274" r:id="rId20"/>
    <p:sldId id="26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5FA19-0B54-41D6-A27D-2798AC7B37A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C90D90A-6544-477A-8447-0CE85327862C}">
      <dgm:prSet phldrT="[Texto]"/>
      <dgm:spPr/>
      <dgm:t>
        <a:bodyPr/>
        <a:lstStyle/>
        <a:p>
          <a:r>
            <a:rPr lang="pt-BR" dirty="0" smtClean="0"/>
            <a:t>SINAES</a:t>
          </a:r>
          <a:endParaRPr lang="pt-BR" dirty="0"/>
        </a:p>
      </dgm:t>
    </dgm:pt>
    <dgm:pt modelId="{8B0634F9-B4B0-44A6-A650-FFB05010D581}" type="parTrans" cxnId="{AC8513AF-4E3D-4104-A237-80BDE54326A4}">
      <dgm:prSet/>
      <dgm:spPr/>
      <dgm:t>
        <a:bodyPr/>
        <a:lstStyle/>
        <a:p>
          <a:endParaRPr lang="pt-BR"/>
        </a:p>
      </dgm:t>
    </dgm:pt>
    <dgm:pt modelId="{9EB09037-053A-4097-A176-2F331406726A}" type="sibTrans" cxnId="{AC8513AF-4E3D-4104-A237-80BDE54326A4}">
      <dgm:prSet/>
      <dgm:spPr/>
      <dgm:t>
        <a:bodyPr/>
        <a:lstStyle/>
        <a:p>
          <a:endParaRPr lang="pt-BR"/>
        </a:p>
      </dgm:t>
    </dgm:pt>
    <dgm:pt modelId="{F47053B8-B77F-476E-AF71-82848C934F3F}">
      <dgm:prSet phldrT="[Texto]"/>
      <dgm:spPr/>
      <dgm:t>
        <a:bodyPr/>
        <a:lstStyle/>
        <a:p>
          <a:r>
            <a:rPr lang="pt-BR" dirty="0" smtClean="0"/>
            <a:t>Avaliação Externa</a:t>
          </a:r>
          <a:endParaRPr lang="pt-BR" dirty="0"/>
        </a:p>
      </dgm:t>
    </dgm:pt>
    <dgm:pt modelId="{208C4863-196F-4DD5-91D4-773E17FBA04F}" type="parTrans" cxnId="{58DB0D0E-0B45-4DAD-B8AC-E7A3769E0859}">
      <dgm:prSet/>
      <dgm:spPr/>
      <dgm:t>
        <a:bodyPr/>
        <a:lstStyle/>
        <a:p>
          <a:endParaRPr lang="pt-BR"/>
        </a:p>
      </dgm:t>
    </dgm:pt>
    <dgm:pt modelId="{331DBC67-273C-4EB6-95BD-61F99A77E3A4}" type="sibTrans" cxnId="{58DB0D0E-0B45-4DAD-B8AC-E7A3769E0859}">
      <dgm:prSet/>
      <dgm:spPr/>
      <dgm:t>
        <a:bodyPr/>
        <a:lstStyle/>
        <a:p>
          <a:endParaRPr lang="pt-BR"/>
        </a:p>
      </dgm:t>
    </dgm:pt>
    <dgm:pt modelId="{2FAD11DD-A09D-4937-8B19-847AB38322DA}">
      <dgm:prSet phldrT="[Texto]"/>
      <dgm:spPr/>
      <dgm:t>
        <a:bodyPr/>
        <a:lstStyle/>
        <a:p>
          <a:r>
            <a:rPr lang="pt-BR" dirty="0" smtClean="0"/>
            <a:t>Avaliação </a:t>
          </a:r>
          <a:r>
            <a:rPr lang="pt-BR" dirty="0" err="1" smtClean="0"/>
            <a:t>Instituticional</a:t>
          </a:r>
          <a:endParaRPr lang="pt-BR" dirty="0"/>
        </a:p>
      </dgm:t>
    </dgm:pt>
    <dgm:pt modelId="{A0F64F5A-D386-453A-BE5A-24D2916AE0C3}" type="parTrans" cxnId="{ECE31053-3397-4417-90CB-7F44242CEA36}">
      <dgm:prSet/>
      <dgm:spPr/>
      <dgm:t>
        <a:bodyPr/>
        <a:lstStyle/>
        <a:p>
          <a:endParaRPr lang="pt-BR"/>
        </a:p>
      </dgm:t>
    </dgm:pt>
    <dgm:pt modelId="{6F3977A6-8A1A-4C61-A1ED-297E5B5AA8E0}" type="sibTrans" cxnId="{ECE31053-3397-4417-90CB-7F44242CEA36}">
      <dgm:prSet/>
      <dgm:spPr/>
      <dgm:t>
        <a:bodyPr/>
        <a:lstStyle/>
        <a:p>
          <a:endParaRPr lang="pt-BR"/>
        </a:p>
      </dgm:t>
    </dgm:pt>
    <dgm:pt modelId="{2E9414D0-7DAA-45DF-9E53-995B19713CD3}">
      <dgm:prSet phldrT="[Texto]"/>
      <dgm:spPr/>
      <dgm:t>
        <a:bodyPr/>
        <a:lstStyle/>
        <a:p>
          <a:r>
            <a:rPr lang="pt-BR" dirty="0" smtClean="0"/>
            <a:t>Avaliação dos Cursos de Graduação</a:t>
          </a:r>
          <a:endParaRPr lang="pt-BR" dirty="0"/>
        </a:p>
      </dgm:t>
    </dgm:pt>
    <dgm:pt modelId="{BE35C517-5D18-4D06-889B-2B61F7816EC2}" type="parTrans" cxnId="{AA45A418-1A32-42D9-8593-03666B944A34}">
      <dgm:prSet/>
      <dgm:spPr/>
      <dgm:t>
        <a:bodyPr/>
        <a:lstStyle/>
        <a:p>
          <a:endParaRPr lang="pt-BR"/>
        </a:p>
      </dgm:t>
    </dgm:pt>
    <dgm:pt modelId="{BA02CF3F-74E0-4651-BE6B-F3E9754450B7}" type="sibTrans" cxnId="{AA45A418-1A32-42D9-8593-03666B944A34}">
      <dgm:prSet/>
      <dgm:spPr/>
      <dgm:t>
        <a:bodyPr/>
        <a:lstStyle/>
        <a:p>
          <a:endParaRPr lang="pt-BR"/>
        </a:p>
      </dgm:t>
    </dgm:pt>
    <dgm:pt modelId="{0D548D84-9C97-44E9-88E0-51B4A926C2F2}">
      <dgm:prSet phldrT="[Texto]"/>
      <dgm:spPr/>
      <dgm:t>
        <a:bodyPr/>
        <a:lstStyle/>
        <a:p>
          <a:r>
            <a:rPr lang="pt-BR" dirty="0" smtClean="0"/>
            <a:t>Avaliação Interna</a:t>
          </a:r>
          <a:endParaRPr lang="pt-BR" dirty="0"/>
        </a:p>
      </dgm:t>
    </dgm:pt>
    <dgm:pt modelId="{3475CFB2-5D5E-4D46-9B8C-FC470D34DA6C}" type="parTrans" cxnId="{6E701A7A-12D4-43A2-A73A-AF7616913D94}">
      <dgm:prSet/>
      <dgm:spPr/>
      <dgm:t>
        <a:bodyPr/>
        <a:lstStyle/>
        <a:p>
          <a:endParaRPr lang="pt-BR"/>
        </a:p>
      </dgm:t>
    </dgm:pt>
    <dgm:pt modelId="{54CB1187-F4DB-432C-8368-161305685470}" type="sibTrans" cxnId="{6E701A7A-12D4-43A2-A73A-AF7616913D94}">
      <dgm:prSet/>
      <dgm:spPr/>
      <dgm:t>
        <a:bodyPr/>
        <a:lstStyle/>
        <a:p>
          <a:endParaRPr lang="pt-BR"/>
        </a:p>
      </dgm:t>
    </dgm:pt>
    <dgm:pt modelId="{87335F99-1C43-4D0F-B087-6118EE6ACDBC}">
      <dgm:prSet phldrT="[Texto]"/>
      <dgm:spPr/>
      <dgm:t>
        <a:bodyPr/>
        <a:lstStyle/>
        <a:p>
          <a:r>
            <a:rPr lang="pt-BR" dirty="0" err="1" smtClean="0"/>
            <a:t>Autoavalaição</a:t>
          </a:r>
          <a:r>
            <a:rPr lang="pt-BR" dirty="0" smtClean="0"/>
            <a:t> Institucional</a:t>
          </a:r>
          <a:endParaRPr lang="pt-BR" dirty="0"/>
        </a:p>
      </dgm:t>
    </dgm:pt>
    <dgm:pt modelId="{B68C8984-97AA-44C5-9EBB-771A39DE1B58}" type="parTrans" cxnId="{047F325D-04D8-47C0-B77E-8A702B8EC31D}">
      <dgm:prSet/>
      <dgm:spPr/>
      <dgm:t>
        <a:bodyPr/>
        <a:lstStyle/>
        <a:p>
          <a:endParaRPr lang="pt-BR"/>
        </a:p>
      </dgm:t>
    </dgm:pt>
    <dgm:pt modelId="{F6EAC706-5F8B-4FE9-833F-D897F487C061}" type="sibTrans" cxnId="{047F325D-04D8-47C0-B77E-8A702B8EC31D}">
      <dgm:prSet/>
      <dgm:spPr/>
      <dgm:t>
        <a:bodyPr/>
        <a:lstStyle/>
        <a:p>
          <a:endParaRPr lang="pt-BR"/>
        </a:p>
      </dgm:t>
    </dgm:pt>
    <dgm:pt modelId="{32DE0126-BA67-49AC-8FA4-C2D162081009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rgbClr val="FF0000"/>
              </a:solidFill>
            </a:rPr>
            <a:t>ENADE</a:t>
          </a:r>
          <a:endParaRPr lang="pt-BR" b="1" dirty="0">
            <a:solidFill>
              <a:srgbClr val="FF0000"/>
            </a:solidFill>
          </a:endParaRPr>
        </a:p>
      </dgm:t>
    </dgm:pt>
    <dgm:pt modelId="{08CFE186-0556-4934-A5F4-8BFA6D355709}" type="parTrans" cxnId="{45AFC9E8-8564-4DAD-86B8-4903A921A5CE}">
      <dgm:prSet/>
      <dgm:spPr/>
      <dgm:t>
        <a:bodyPr/>
        <a:lstStyle/>
        <a:p>
          <a:endParaRPr lang="pt-BR"/>
        </a:p>
      </dgm:t>
    </dgm:pt>
    <dgm:pt modelId="{4521025E-4B04-45BB-B298-D8ACD7030BD0}" type="sibTrans" cxnId="{45AFC9E8-8564-4DAD-86B8-4903A921A5CE}">
      <dgm:prSet/>
      <dgm:spPr/>
      <dgm:t>
        <a:bodyPr/>
        <a:lstStyle/>
        <a:p>
          <a:endParaRPr lang="pt-BR"/>
        </a:p>
      </dgm:t>
    </dgm:pt>
    <dgm:pt modelId="{A8A52DAE-34FC-4B90-BD78-15E500FABD83}" type="pres">
      <dgm:prSet presAssocID="{5F55FA19-0B54-41D6-A27D-2798AC7B37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CE04B2-4AB8-4550-95AD-36BBEE1EC354}" type="pres">
      <dgm:prSet presAssocID="{9C90D90A-6544-477A-8447-0CE85327862C}" presName="root1" presStyleCnt="0"/>
      <dgm:spPr/>
    </dgm:pt>
    <dgm:pt modelId="{F57BFCF2-4ACB-4F7F-AE83-EEC846D978F5}" type="pres">
      <dgm:prSet presAssocID="{9C90D90A-6544-477A-8447-0CE8532786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01F869-044C-4916-90B2-B11728195EDE}" type="pres">
      <dgm:prSet presAssocID="{9C90D90A-6544-477A-8447-0CE85327862C}" presName="level2hierChild" presStyleCnt="0"/>
      <dgm:spPr/>
    </dgm:pt>
    <dgm:pt modelId="{9E91D301-7467-47CF-A115-2D939EC1C24B}" type="pres">
      <dgm:prSet presAssocID="{208C4863-196F-4DD5-91D4-773E17FBA04F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C7FCF81A-2071-4949-BF0D-232E9868F072}" type="pres">
      <dgm:prSet presAssocID="{208C4863-196F-4DD5-91D4-773E17FBA04F}" presName="connTx" presStyleLbl="parChTrans1D2" presStyleIdx="0" presStyleCnt="2"/>
      <dgm:spPr/>
      <dgm:t>
        <a:bodyPr/>
        <a:lstStyle/>
        <a:p>
          <a:endParaRPr lang="pt-BR"/>
        </a:p>
      </dgm:t>
    </dgm:pt>
    <dgm:pt modelId="{0A2562A7-9E98-4FF6-8830-768893C10A04}" type="pres">
      <dgm:prSet presAssocID="{F47053B8-B77F-476E-AF71-82848C934F3F}" presName="root2" presStyleCnt="0"/>
      <dgm:spPr/>
    </dgm:pt>
    <dgm:pt modelId="{0DADCFA8-C340-479D-8B10-62498082F8C2}" type="pres">
      <dgm:prSet presAssocID="{F47053B8-B77F-476E-AF71-82848C934F3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3E16F8-30C0-41DA-BBBF-A9F92AE9AF01}" type="pres">
      <dgm:prSet presAssocID="{F47053B8-B77F-476E-AF71-82848C934F3F}" presName="level3hierChild" presStyleCnt="0"/>
      <dgm:spPr/>
    </dgm:pt>
    <dgm:pt modelId="{790EBE42-0840-4ED1-8029-749945314F10}" type="pres">
      <dgm:prSet presAssocID="{A0F64F5A-D386-453A-BE5A-24D2916AE0C3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EA1308B7-6D61-401A-AEBE-7346132C83B7}" type="pres">
      <dgm:prSet presAssocID="{A0F64F5A-D386-453A-BE5A-24D2916AE0C3}" presName="connTx" presStyleLbl="parChTrans1D3" presStyleIdx="0" presStyleCnt="4"/>
      <dgm:spPr/>
      <dgm:t>
        <a:bodyPr/>
        <a:lstStyle/>
        <a:p>
          <a:endParaRPr lang="pt-BR"/>
        </a:p>
      </dgm:t>
    </dgm:pt>
    <dgm:pt modelId="{746BD186-3BF5-4B4A-8058-A1016B190F1B}" type="pres">
      <dgm:prSet presAssocID="{2FAD11DD-A09D-4937-8B19-847AB38322DA}" presName="root2" presStyleCnt="0"/>
      <dgm:spPr/>
    </dgm:pt>
    <dgm:pt modelId="{946C63B8-346A-4464-B643-11A81FA29F4A}" type="pres">
      <dgm:prSet presAssocID="{2FAD11DD-A09D-4937-8B19-847AB38322D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B5BE94-8698-44B2-9551-D1C7C89B5884}" type="pres">
      <dgm:prSet presAssocID="{2FAD11DD-A09D-4937-8B19-847AB38322DA}" presName="level3hierChild" presStyleCnt="0"/>
      <dgm:spPr/>
    </dgm:pt>
    <dgm:pt modelId="{E7FEB630-999E-4C40-98C5-5C2FF1DEC958}" type="pres">
      <dgm:prSet presAssocID="{BE35C517-5D18-4D06-889B-2B61F7816EC2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3E8D31A3-2710-4EA8-9328-59D0611CEB36}" type="pres">
      <dgm:prSet presAssocID="{BE35C517-5D18-4D06-889B-2B61F7816EC2}" presName="connTx" presStyleLbl="parChTrans1D3" presStyleIdx="1" presStyleCnt="4"/>
      <dgm:spPr/>
      <dgm:t>
        <a:bodyPr/>
        <a:lstStyle/>
        <a:p>
          <a:endParaRPr lang="pt-BR"/>
        </a:p>
      </dgm:t>
    </dgm:pt>
    <dgm:pt modelId="{B5399CFE-7A12-48D9-94BC-DDF5A0606018}" type="pres">
      <dgm:prSet presAssocID="{2E9414D0-7DAA-45DF-9E53-995B19713CD3}" presName="root2" presStyleCnt="0"/>
      <dgm:spPr/>
    </dgm:pt>
    <dgm:pt modelId="{0687B3F8-1E64-4773-AA8B-E5907273EDCB}" type="pres">
      <dgm:prSet presAssocID="{2E9414D0-7DAA-45DF-9E53-995B19713CD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6DABAB-EF73-47FA-BAD5-47EAF3527BA8}" type="pres">
      <dgm:prSet presAssocID="{2E9414D0-7DAA-45DF-9E53-995B19713CD3}" presName="level3hierChild" presStyleCnt="0"/>
      <dgm:spPr/>
    </dgm:pt>
    <dgm:pt modelId="{C7BA22F8-99DA-48A2-B365-1185069B4860}" type="pres">
      <dgm:prSet presAssocID="{08CFE186-0556-4934-A5F4-8BFA6D355709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378860F8-5064-4235-9192-C7D98D6FAB14}" type="pres">
      <dgm:prSet presAssocID="{08CFE186-0556-4934-A5F4-8BFA6D355709}" presName="connTx" presStyleLbl="parChTrans1D3" presStyleIdx="2" presStyleCnt="4"/>
      <dgm:spPr/>
      <dgm:t>
        <a:bodyPr/>
        <a:lstStyle/>
        <a:p>
          <a:endParaRPr lang="pt-BR"/>
        </a:p>
      </dgm:t>
    </dgm:pt>
    <dgm:pt modelId="{DB48A918-D852-417F-951D-C5739A36AE27}" type="pres">
      <dgm:prSet presAssocID="{32DE0126-BA67-49AC-8FA4-C2D162081009}" presName="root2" presStyleCnt="0"/>
      <dgm:spPr/>
    </dgm:pt>
    <dgm:pt modelId="{F27A5CE6-8B8D-4F83-A910-FC1C8A96A5A2}" type="pres">
      <dgm:prSet presAssocID="{32DE0126-BA67-49AC-8FA4-C2D16208100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C2DE76-E46C-4287-8B54-5B734125824B}" type="pres">
      <dgm:prSet presAssocID="{32DE0126-BA67-49AC-8FA4-C2D162081009}" presName="level3hierChild" presStyleCnt="0"/>
      <dgm:spPr/>
    </dgm:pt>
    <dgm:pt modelId="{AF32E8C0-15F1-45C8-A49F-D0EF3BD6BBB9}" type="pres">
      <dgm:prSet presAssocID="{3475CFB2-5D5E-4D46-9B8C-FC470D34DA6C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0AFC2B91-108D-4D0D-BEE2-4B4E440B52C0}" type="pres">
      <dgm:prSet presAssocID="{3475CFB2-5D5E-4D46-9B8C-FC470D34DA6C}" presName="connTx" presStyleLbl="parChTrans1D2" presStyleIdx="1" presStyleCnt="2"/>
      <dgm:spPr/>
      <dgm:t>
        <a:bodyPr/>
        <a:lstStyle/>
        <a:p>
          <a:endParaRPr lang="pt-BR"/>
        </a:p>
      </dgm:t>
    </dgm:pt>
    <dgm:pt modelId="{132F6092-3DDE-4DA1-9E14-AEFB5042273F}" type="pres">
      <dgm:prSet presAssocID="{0D548D84-9C97-44E9-88E0-51B4A926C2F2}" presName="root2" presStyleCnt="0"/>
      <dgm:spPr/>
    </dgm:pt>
    <dgm:pt modelId="{047778DB-36F2-4920-93A4-2BDD01E6334A}" type="pres">
      <dgm:prSet presAssocID="{0D548D84-9C97-44E9-88E0-51B4A926C2F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14F6E17-AEFE-49D1-95E4-D49690A12627}" type="pres">
      <dgm:prSet presAssocID="{0D548D84-9C97-44E9-88E0-51B4A926C2F2}" presName="level3hierChild" presStyleCnt="0"/>
      <dgm:spPr/>
    </dgm:pt>
    <dgm:pt modelId="{1512B6F6-1657-4693-809F-0C5352A5BD0E}" type="pres">
      <dgm:prSet presAssocID="{B68C8984-97AA-44C5-9EBB-771A39DE1B58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2691805A-E26D-4EDF-B79D-14A78ADC25B2}" type="pres">
      <dgm:prSet presAssocID="{B68C8984-97AA-44C5-9EBB-771A39DE1B58}" presName="connTx" presStyleLbl="parChTrans1D3" presStyleIdx="3" presStyleCnt="4"/>
      <dgm:spPr/>
      <dgm:t>
        <a:bodyPr/>
        <a:lstStyle/>
        <a:p>
          <a:endParaRPr lang="pt-BR"/>
        </a:p>
      </dgm:t>
    </dgm:pt>
    <dgm:pt modelId="{01934428-BD97-4BDB-A5A1-C98E4D0ED295}" type="pres">
      <dgm:prSet presAssocID="{87335F99-1C43-4D0F-B087-6118EE6ACDBC}" presName="root2" presStyleCnt="0"/>
      <dgm:spPr/>
    </dgm:pt>
    <dgm:pt modelId="{8D7CB299-EF34-4949-9609-1ED8A4C0FD6F}" type="pres">
      <dgm:prSet presAssocID="{87335F99-1C43-4D0F-B087-6118EE6ACDB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506892-5C40-4285-8E7C-229FFF01E10D}" type="pres">
      <dgm:prSet presAssocID="{87335F99-1C43-4D0F-B087-6118EE6ACDBC}" presName="level3hierChild" presStyleCnt="0"/>
      <dgm:spPr/>
    </dgm:pt>
  </dgm:ptLst>
  <dgm:cxnLst>
    <dgm:cxn modelId="{6E701A7A-12D4-43A2-A73A-AF7616913D94}" srcId="{9C90D90A-6544-477A-8447-0CE85327862C}" destId="{0D548D84-9C97-44E9-88E0-51B4A926C2F2}" srcOrd="1" destOrd="0" parTransId="{3475CFB2-5D5E-4D46-9B8C-FC470D34DA6C}" sibTransId="{54CB1187-F4DB-432C-8368-161305685470}"/>
    <dgm:cxn modelId="{9F8013A3-FB7A-4717-9C83-0D4BA007373A}" type="presOf" srcId="{32DE0126-BA67-49AC-8FA4-C2D162081009}" destId="{F27A5CE6-8B8D-4F83-A910-FC1C8A96A5A2}" srcOrd="0" destOrd="0" presId="urn:microsoft.com/office/officeart/2005/8/layout/hierarchy2"/>
    <dgm:cxn modelId="{AC8513AF-4E3D-4104-A237-80BDE54326A4}" srcId="{5F55FA19-0B54-41D6-A27D-2798AC7B37A8}" destId="{9C90D90A-6544-477A-8447-0CE85327862C}" srcOrd="0" destOrd="0" parTransId="{8B0634F9-B4B0-44A6-A650-FFB05010D581}" sibTransId="{9EB09037-053A-4097-A176-2F331406726A}"/>
    <dgm:cxn modelId="{E7A604D4-D83E-440A-873A-F7AF1ADDADA5}" type="presOf" srcId="{08CFE186-0556-4934-A5F4-8BFA6D355709}" destId="{378860F8-5064-4235-9192-C7D98D6FAB14}" srcOrd="1" destOrd="0" presId="urn:microsoft.com/office/officeart/2005/8/layout/hierarchy2"/>
    <dgm:cxn modelId="{1AED80AB-C7BA-44FB-89F7-22290B7F89C2}" type="presOf" srcId="{B68C8984-97AA-44C5-9EBB-771A39DE1B58}" destId="{1512B6F6-1657-4693-809F-0C5352A5BD0E}" srcOrd="0" destOrd="0" presId="urn:microsoft.com/office/officeart/2005/8/layout/hierarchy2"/>
    <dgm:cxn modelId="{58DB0D0E-0B45-4DAD-B8AC-E7A3769E0859}" srcId="{9C90D90A-6544-477A-8447-0CE85327862C}" destId="{F47053B8-B77F-476E-AF71-82848C934F3F}" srcOrd="0" destOrd="0" parTransId="{208C4863-196F-4DD5-91D4-773E17FBA04F}" sibTransId="{331DBC67-273C-4EB6-95BD-61F99A77E3A4}"/>
    <dgm:cxn modelId="{047F325D-04D8-47C0-B77E-8A702B8EC31D}" srcId="{0D548D84-9C97-44E9-88E0-51B4A926C2F2}" destId="{87335F99-1C43-4D0F-B087-6118EE6ACDBC}" srcOrd="0" destOrd="0" parTransId="{B68C8984-97AA-44C5-9EBB-771A39DE1B58}" sibTransId="{F6EAC706-5F8B-4FE9-833F-D897F487C061}"/>
    <dgm:cxn modelId="{ECE31053-3397-4417-90CB-7F44242CEA36}" srcId="{F47053B8-B77F-476E-AF71-82848C934F3F}" destId="{2FAD11DD-A09D-4937-8B19-847AB38322DA}" srcOrd="0" destOrd="0" parTransId="{A0F64F5A-D386-453A-BE5A-24D2916AE0C3}" sibTransId="{6F3977A6-8A1A-4C61-A1ED-297E5B5AA8E0}"/>
    <dgm:cxn modelId="{A51E1406-71C8-4055-822C-97268DE7D55F}" type="presOf" srcId="{BE35C517-5D18-4D06-889B-2B61F7816EC2}" destId="{3E8D31A3-2710-4EA8-9328-59D0611CEB36}" srcOrd="1" destOrd="0" presId="urn:microsoft.com/office/officeart/2005/8/layout/hierarchy2"/>
    <dgm:cxn modelId="{6BACC443-604F-49D1-9E26-5AFB6DDF7908}" type="presOf" srcId="{F47053B8-B77F-476E-AF71-82848C934F3F}" destId="{0DADCFA8-C340-479D-8B10-62498082F8C2}" srcOrd="0" destOrd="0" presId="urn:microsoft.com/office/officeart/2005/8/layout/hierarchy2"/>
    <dgm:cxn modelId="{043CAE9A-8EDD-4658-A35C-8326C1A325A9}" type="presOf" srcId="{A0F64F5A-D386-453A-BE5A-24D2916AE0C3}" destId="{EA1308B7-6D61-401A-AEBE-7346132C83B7}" srcOrd="1" destOrd="0" presId="urn:microsoft.com/office/officeart/2005/8/layout/hierarchy2"/>
    <dgm:cxn modelId="{952418B8-2C0E-4835-AB57-145B9148ED6E}" type="presOf" srcId="{2FAD11DD-A09D-4937-8B19-847AB38322DA}" destId="{946C63B8-346A-4464-B643-11A81FA29F4A}" srcOrd="0" destOrd="0" presId="urn:microsoft.com/office/officeart/2005/8/layout/hierarchy2"/>
    <dgm:cxn modelId="{869AB7BA-7C65-4078-853D-2C2BBD8EEBD9}" type="presOf" srcId="{9C90D90A-6544-477A-8447-0CE85327862C}" destId="{F57BFCF2-4ACB-4F7F-AE83-EEC846D978F5}" srcOrd="0" destOrd="0" presId="urn:microsoft.com/office/officeart/2005/8/layout/hierarchy2"/>
    <dgm:cxn modelId="{AA45A418-1A32-42D9-8593-03666B944A34}" srcId="{F47053B8-B77F-476E-AF71-82848C934F3F}" destId="{2E9414D0-7DAA-45DF-9E53-995B19713CD3}" srcOrd="1" destOrd="0" parTransId="{BE35C517-5D18-4D06-889B-2B61F7816EC2}" sibTransId="{BA02CF3F-74E0-4651-BE6B-F3E9754450B7}"/>
    <dgm:cxn modelId="{809F6C83-D74D-48AC-8E1C-E6B0274E0C87}" type="presOf" srcId="{5F55FA19-0B54-41D6-A27D-2798AC7B37A8}" destId="{A8A52DAE-34FC-4B90-BD78-15E500FABD83}" srcOrd="0" destOrd="0" presId="urn:microsoft.com/office/officeart/2005/8/layout/hierarchy2"/>
    <dgm:cxn modelId="{92718BEB-F7C2-42A3-B61A-90FFA8822ADA}" type="presOf" srcId="{A0F64F5A-D386-453A-BE5A-24D2916AE0C3}" destId="{790EBE42-0840-4ED1-8029-749945314F10}" srcOrd="0" destOrd="0" presId="urn:microsoft.com/office/officeart/2005/8/layout/hierarchy2"/>
    <dgm:cxn modelId="{4D60B735-182E-4C18-8E72-7F2FE3D1DFD8}" type="presOf" srcId="{87335F99-1C43-4D0F-B087-6118EE6ACDBC}" destId="{8D7CB299-EF34-4949-9609-1ED8A4C0FD6F}" srcOrd="0" destOrd="0" presId="urn:microsoft.com/office/officeart/2005/8/layout/hierarchy2"/>
    <dgm:cxn modelId="{6BF7BFD8-8A39-4346-B5CF-7BC384A70CE8}" type="presOf" srcId="{0D548D84-9C97-44E9-88E0-51B4A926C2F2}" destId="{047778DB-36F2-4920-93A4-2BDD01E6334A}" srcOrd="0" destOrd="0" presId="urn:microsoft.com/office/officeart/2005/8/layout/hierarchy2"/>
    <dgm:cxn modelId="{C0B24FAC-DDD6-43C3-BEE1-B16425C3AF9B}" type="presOf" srcId="{BE35C517-5D18-4D06-889B-2B61F7816EC2}" destId="{E7FEB630-999E-4C40-98C5-5C2FF1DEC958}" srcOrd="0" destOrd="0" presId="urn:microsoft.com/office/officeart/2005/8/layout/hierarchy2"/>
    <dgm:cxn modelId="{54BFAE2E-45C5-412C-B413-E5BAF9D9B5A8}" type="presOf" srcId="{3475CFB2-5D5E-4D46-9B8C-FC470D34DA6C}" destId="{0AFC2B91-108D-4D0D-BEE2-4B4E440B52C0}" srcOrd="1" destOrd="0" presId="urn:microsoft.com/office/officeart/2005/8/layout/hierarchy2"/>
    <dgm:cxn modelId="{94F60C99-D661-472D-A620-F7BE1E9C0C0C}" type="presOf" srcId="{208C4863-196F-4DD5-91D4-773E17FBA04F}" destId="{9E91D301-7467-47CF-A115-2D939EC1C24B}" srcOrd="0" destOrd="0" presId="urn:microsoft.com/office/officeart/2005/8/layout/hierarchy2"/>
    <dgm:cxn modelId="{45AFC9E8-8564-4DAD-86B8-4903A921A5CE}" srcId="{F47053B8-B77F-476E-AF71-82848C934F3F}" destId="{32DE0126-BA67-49AC-8FA4-C2D162081009}" srcOrd="2" destOrd="0" parTransId="{08CFE186-0556-4934-A5F4-8BFA6D355709}" sibTransId="{4521025E-4B04-45BB-B298-D8ACD7030BD0}"/>
    <dgm:cxn modelId="{F95055B7-C1A9-42D1-8EED-00B12EF9A03A}" type="presOf" srcId="{B68C8984-97AA-44C5-9EBB-771A39DE1B58}" destId="{2691805A-E26D-4EDF-B79D-14A78ADC25B2}" srcOrd="1" destOrd="0" presId="urn:microsoft.com/office/officeart/2005/8/layout/hierarchy2"/>
    <dgm:cxn modelId="{550D12D4-1948-4C7D-ACA6-1C2D26B96875}" type="presOf" srcId="{2E9414D0-7DAA-45DF-9E53-995B19713CD3}" destId="{0687B3F8-1E64-4773-AA8B-E5907273EDCB}" srcOrd="0" destOrd="0" presId="urn:microsoft.com/office/officeart/2005/8/layout/hierarchy2"/>
    <dgm:cxn modelId="{8B639ACC-274A-4E09-A5C7-C6B99A0FBD67}" type="presOf" srcId="{08CFE186-0556-4934-A5F4-8BFA6D355709}" destId="{C7BA22F8-99DA-48A2-B365-1185069B4860}" srcOrd="0" destOrd="0" presId="urn:microsoft.com/office/officeart/2005/8/layout/hierarchy2"/>
    <dgm:cxn modelId="{CAFB1950-23B8-4138-B4FF-0A9BB3C75E1A}" type="presOf" srcId="{3475CFB2-5D5E-4D46-9B8C-FC470D34DA6C}" destId="{AF32E8C0-15F1-45C8-A49F-D0EF3BD6BBB9}" srcOrd="0" destOrd="0" presId="urn:microsoft.com/office/officeart/2005/8/layout/hierarchy2"/>
    <dgm:cxn modelId="{8202AB95-58EC-4FB8-BEAD-E17DD38A2FAB}" type="presOf" srcId="{208C4863-196F-4DD5-91D4-773E17FBA04F}" destId="{C7FCF81A-2071-4949-BF0D-232E9868F072}" srcOrd="1" destOrd="0" presId="urn:microsoft.com/office/officeart/2005/8/layout/hierarchy2"/>
    <dgm:cxn modelId="{341F7F8C-652D-40E2-9198-4C8047DDA297}" type="presParOf" srcId="{A8A52DAE-34FC-4B90-BD78-15E500FABD83}" destId="{24CE04B2-4AB8-4550-95AD-36BBEE1EC354}" srcOrd="0" destOrd="0" presId="urn:microsoft.com/office/officeart/2005/8/layout/hierarchy2"/>
    <dgm:cxn modelId="{ECC2066F-1D3B-480D-80E7-A56ED1A60ECA}" type="presParOf" srcId="{24CE04B2-4AB8-4550-95AD-36BBEE1EC354}" destId="{F57BFCF2-4ACB-4F7F-AE83-EEC846D978F5}" srcOrd="0" destOrd="0" presId="urn:microsoft.com/office/officeart/2005/8/layout/hierarchy2"/>
    <dgm:cxn modelId="{0FB54776-89CC-4494-B5BD-C96FF8C72CA3}" type="presParOf" srcId="{24CE04B2-4AB8-4550-95AD-36BBEE1EC354}" destId="{AC01F869-044C-4916-90B2-B11728195EDE}" srcOrd="1" destOrd="0" presId="urn:microsoft.com/office/officeart/2005/8/layout/hierarchy2"/>
    <dgm:cxn modelId="{4D193FC5-8BC2-4666-AE99-F2E3CDBEC9E7}" type="presParOf" srcId="{AC01F869-044C-4916-90B2-B11728195EDE}" destId="{9E91D301-7467-47CF-A115-2D939EC1C24B}" srcOrd="0" destOrd="0" presId="urn:microsoft.com/office/officeart/2005/8/layout/hierarchy2"/>
    <dgm:cxn modelId="{CA643B20-9262-49E3-911F-FD14873EAAA0}" type="presParOf" srcId="{9E91D301-7467-47CF-A115-2D939EC1C24B}" destId="{C7FCF81A-2071-4949-BF0D-232E9868F072}" srcOrd="0" destOrd="0" presId="urn:microsoft.com/office/officeart/2005/8/layout/hierarchy2"/>
    <dgm:cxn modelId="{E1CCD32E-8BFB-451A-B077-7230D725BD70}" type="presParOf" srcId="{AC01F869-044C-4916-90B2-B11728195EDE}" destId="{0A2562A7-9E98-4FF6-8830-768893C10A04}" srcOrd="1" destOrd="0" presId="urn:microsoft.com/office/officeart/2005/8/layout/hierarchy2"/>
    <dgm:cxn modelId="{D7287CC2-C2AC-4369-A852-89CA89AD0311}" type="presParOf" srcId="{0A2562A7-9E98-4FF6-8830-768893C10A04}" destId="{0DADCFA8-C340-479D-8B10-62498082F8C2}" srcOrd="0" destOrd="0" presId="urn:microsoft.com/office/officeart/2005/8/layout/hierarchy2"/>
    <dgm:cxn modelId="{E2C8B234-0F58-4282-87ED-8414EEAF95E6}" type="presParOf" srcId="{0A2562A7-9E98-4FF6-8830-768893C10A04}" destId="{403E16F8-30C0-41DA-BBBF-A9F92AE9AF01}" srcOrd="1" destOrd="0" presId="urn:microsoft.com/office/officeart/2005/8/layout/hierarchy2"/>
    <dgm:cxn modelId="{8AAA5551-234D-4213-B8EE-E57CC9BDCC28}" type="presParOf" srcId="{403E16F8-30C0-41DA-BBBF-A9F92AE9AF01}" destId="{790EBE42-0840-4ED1-8029-749945314F10}" srcOrd="0" destOrd="0" presId="urn:microsoft.com/office/officeart/2005/8/layout/hierarchy2"/>
    <dgm:cxn modelId="{56841C97-9323-48D6-9F5F-25361261EAD4}" type="presParOf" srcId="{790EBE42-0840-4ED1-8029-749945314F10}" destId="{EA1308B7-6D61-401A-AEBE-7346132C83B7}" srcOrd="0" destOrd="0" presId="urn:microsoft.com/office/officeart/2005/8/layout/hierarchy2"/>
    <dgm:cxn modelId="{9DF34DBB-59A5-423E-AB30-46BC5F198D37}" type="presParOf" srcId="{403E16F8-30C0-41DA-BBBF-A9F92AE9AF01}" destId="{746BD186-3BF5-4B4A-8058-A1016B190F1B}" srcOrd="1" destOrd="0" presId="urn:microsoft.com/office/officeart/2005/8/layout/hierarchy2"/>
    <dgm:cxn modelId="{B4E678CA-1791-41B9-B73F-9E76B531BB40}" type="presParOf" srcId="{746BD186-3BF5-4B4A-8058-A1016B190F1B}" destId="{946C63B8-346A-4464-B643-11A81FA29F4A}" srcOrd="0" destOrd="0" presId="urn:microsoft.com/office/officeart/2005/8/layout/hierarchy2"/>
    <dgm:cxn modelId="{487CD44D-72A4-44C5-B5DA-549F474C0076}" type="presParOf" srcId="{746BD186-3BF5-4B4A-8058-A1016B190F1B}" destId="{C6B5BE94-8698-44B2-9551-D1C7C89B5884}" srcOrd="1" destOrd="0" presId="urn:microsoft.com/office/officeart/2005/8/layout/hierarchy2"/>
    <dgm:cxn modelId="{4B471422-5B24-4233-9685-401FE02BC681}" type="presParOf" srcId="{403E16F8-30C0-41DA-BBBF-A9F92AE9AF01}" destId="{E7FEB630-999E-4C40-98C5-5C2FF1DEC958}" srcOrd="2" destOrd="0" presId="urn:microsoft.com/office/officeart/2005/8/layout/hierarchy2"/>
    <dgm:cxn modelId="{31D17DB7-DD1F-415A-904C-F1BBD817FAD7}" type="presParOf" srcId="{E7FEB630-999E-4C40-98C5-5C2FF1DEC958}" destId="{3E8D31A3-2710-4EA8-9328-59D0611CEB36}" srcOrd="0" destOrd="0" presId="urn:microsoft.com/office/officeart/2005/8/layout/hierarchy2"/>
    <dgm:cxn modelId="{1BB11A23-2B28-4D51-BBE2-09258FCC1D6A}" type="presParOf" srcId="{403E16F8-30C0-41DA-BBBF-A9F92AE9AF01}" destId="{B5399CFE-7A12-48D9-94BC-DDF5A0606018}" srcOrd="3" destOrd="0" presId="urn:microsoft.com/office/officeart/2005/8/layout/hierarchy2"/>
    <dgm:cxn modelId="{E04958FB-437F-40CE-A48D-CDBFC50ABDF6}" type="presParOf" srcId="{B5399CFE-7A12-48D9-94BC-DDF5A0606018}" destId="{0687B3F8-1E64-4773-AA8B-E5907273EDCB}" srcOrd="0" destOrd="0" presId="urn:microsoft.com/office/officeart/2005/8/layout/hierarchy2"/>
    <dgm:cxn modelId="{9D7D0DE3-46E4-45BD-9CB5-6E69071182BD}" type="presParOf" srcId="{B5399CFE-7A12-48D9-94BC-DDF5A0606018}" destId="{096DABAB-EF73-47FA-BAD5-47EAF3527BA8}" srcOrd="1" destOrd="0" presId="urn:microsoft.com/office/officeart/2005/8/layout/hierarchy2"/>
    <dgm:cxn modelId="{91633812-F887-414C-B4D9-FDB1329CEF80}" type="presParOf" srcId="{403E16F8-30C0-41DA-BBBF-A9F92AE9AF01}" destId="{C7BA22F8-99DA-48A2-B365-1185069B4860}" srcOrd="4" destOrd="0" presId="urn:microsoft.com/office/officeart/2005/8/layout/hierarchy2"/>
    <dgm:cxn modelId="{26973DA0-218E-4F06-B804-3A8B37ED8E2A}" type="presParOf" srcId="{C7BA22F8-99DA-48A2-B365-1185069B4860}" destId="{378860F8-5064-4235-9192-C7D98D6FAB14}" srcOrd="0" destOrd="0" presId="urn:microsoft.com/office/officeart/2005/8/layout/hierarchy2"/>
    <dgm:cxn modelId="{3DBD9623-71C7-4AEF-A7B2-45809C95AD68}" type="presParOf" srcId="{403E16F8-30C0-41DA-BBBF-A9F92AE9AF01}" destId="{DB48A918-D852-417F-951D-C5739A36AE27}" srcOrd="5" destOrd="0" presId="urn:microsoft.com/office/officeart/2005/8/layout/hierarchy2"/>
    <dgm:cxn modelId="{A298A2D5-E5D2-45E4-8F70-ED631E835255}" type="presParOf" srcId="{DB48A918-D852-417F-951D-C5739A36AE27}" destId="{F27A5CE6-8B8D-4F83-A910-FC1C8A96A5A2}" srcOrd="0" destOrd="0" presId="urn:microsoft.com/office/officeart/2005/8/layout/hierarchy2"/>
    <dgm:cxn modelId="{6DBEC2CE-6477-4DF1-B525-9A475353FA8E}" type="presParOf" srcId="{DB48A918-D852-417F-951D-C5739A36AE27}" destId="{B9C2DE76-E46C-4287-8B54-5B734125824B}" srcOrd="1" destOrd="0" presId="urn:microsoft.com/office/officeart/2005/8/layout/hierarchy2"/>
    <dgm:cxn modelId="{E6150995-4BDA-46A7-A8A1-E87573B067FA}" type="presParOf" srcId="{AC01F869-044C-4916-90B2-B11728195EDE}" destId="{AF32E8C0-15F1-45C8-A49F-D0EF3BD6BBB9}" srcOrd="2" destOrd="0" presId="urn:microsoft.com/office/officeart/2005/8/layout/hierarchy2"/>
    <dgm:cxn modelId="{BA2F1458-3F25-4B4A-9EFE-E0F29DB8A0B8}" type="presParOf" srcId="{AF32E8C0-15F1-45C8-A49F-D0EF3BD6BBB9}" destId="{0AFC2B91-108D-4D0D-BEE2-4B4E440B52C0}" srcOrd="0" destOrd="0" presId="urn:microsoft.com/office/officeart/2005/8/layout/hierarchy2"/>
    <dgm:cxn modelId="{31CFD013-C5C6-497D-A07C-14350D5B57D3}" type="presParOf" srcId="{AC01F869-044C-4916-90B2-B11728195EDE}" destId="{132F6092-3DDE-4DA1-9E14-AEFB5042273F}" srcOrd="3" destOrd="0" presId="urn:microsoft.com/office/officeart/2005/8/layout/hierarchy2"/>
    <dgm:cxn modelId="{9893FA7B-D777-4E2B-9569-5CD1501004A6}" type="presParOf" srcId="{132F6092-3DDE-4DA1-9E14-AEFB5042273F}" destId="{047778DB-36F2-4920-93A4-2BDD01E6334A}" srcOrd="0" destOrd="0" presId="urn:microsoft.com/office/officeart/2005/8/layout/hierarchy2"/>
    <dgm:cxn modelId="{605E8814-10D4-4E40-A1EF-442E9EB97FFF}" type="presParOf" srcId="{132F6092-3DDE-4DA1-9E14-AEFB5042273F}" destId="{A14F6E17-AEFE-49D1-95E4-D49690A12627}" srcOrd="1" destOrd="0" presId="urn:microsoft.com/office/officeart/2005/8/layout/hierarchy2"/>
    <dgm:cxn modelId="{F4D670B2-81B9-4FE4-800F-157B64DE46F8}" type="presParOf" srcId="{A14F6E17-AEFE-49D1-95E4-D49690A12627}" destId="{1512B6F6-1657-4693-809F-0C5352A5BD0E}" srcOrd="0" destOrd="0" presId="urn:microsoft.com/office/officeart/2005/8/layout/hierarchy2"/>
    <dgm:cxn modelId="{681AF898-6A78-422F-A645-D7CC85377D72}" type="presParOf" srcId="{1512B6F6-1657-4693-809F-0C5352A5BD0E}" destId="{2691805A-E26D-4EDF-B79D-14A78ADC25B2}" srcOrd="0" destOrd="0" presId="urn:microsoft.com/office/officeart/2005/8/layout/hierarchy2"/>
    <dgm:cxn modelId="{2F8408FD-83D3-4C54-BCD7-D0DE0614CD73}" type="presParOf" srcId="{A14F6E17-AEFE-49D1-95E4-D49690A12627}" destId="{01934428-BD97-4BDB-A5A1-C98E4D0ED295}" srcOrd="1" destOrd="0" presId="urn:microsoft.com/office/officeart/2005/8/layout/hierarchy2"/>
    <dgm:cxn modelId="{85684EB8-2724-4F1C-BF4B-B343A0683624}" type="presParOf" srcId="{01934428-BD97-4BDB-A5A1-C98E4D0ED295}" destId="{8D7CB299-EF34-4949-9609-1ED8A4C0FD6F}" srcOrd="0" destOrd="0" presId="urn:microsoft.com/office/officeart/2005/8/layout/hierarchy2"/>
    <dgm:cxn modelId="{5936220C-A3B6-4A90-A064-424A9EAF363E}" type="presParOf" srcId="{01934428-BD97-4BDB-A5A1-C98E4D0ED295}" destId="{F2506892-5C40-4285-8E7C-229FFF01E1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BFCF2-4ACB-4F7F-AE83-EEC846D978F5}">
      <dsp:nvSpPr>
        <dsp:cNvPr id="0" name=""/>
        <dsp:cNvSpPr/>
      </dsp:nvSpPr>
      <dsp:spPr>
        <a:xfrm>
          <a:off x="959064" y="1534051"/>
          <a:ext cx="1333327" cy="666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SINAES</a:t>
          </a:r>
          <a:endParaRPr lang="pt-BR" sz="1500" kern="1200" dirty="0"/>
        </a:p>
      </dsp:txBody>
      <dsp:txXfrm>
        <a:off x="978590" y="1553577"/>
        <a:ext cx="1294275" cy="627611"/>
      </dsp:txXfrm>
    </dsp:sp>
    <dsp:sp modelId="{9E91D301-7467-47CF-A115-2D939EC1C24B}">
      <dsp:nvSpPr>
        <dsp:cNvPr id="0" name=""/>
        <dsp:cNvSpPr/>
      </dsp:nvSpPr>
      <dsp:spPr>
        <a:xfrm rot="18289469">
          <a:off x="2092096" y="1463837"/>
          <a:ext cx="9339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3924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35710" y="1460703"/>
        <a:ext cx="46696" cy="46696"/>
      </dsp:txXfrm>
    </dsp:sp>
    <dsp:sp modelId="{0DADCFA8-C340-479D-8B10-62498082F8C2}">
      <dsp:nvSpPr>
        <dsp:cNvPr id="0" name=""/>
        <dsp:cNvSpPr/>
      </dsp:nvSpPr>
      <dsp:spPr>
        <a:xfrm>
          <a:off x="2825724" y="767388"/>
          <a:ext cx="1333327" cy="6666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Avaliação Externa</a:t>
          </a:r>
          <a:endParaRPr lang="pt-BR" sz="1500" kern="1200" dirty="0"/>
        </a:p>
      </dsp:txBody>
      <dsp:txXfrm>
        <a:off x="2845250" y="786914"/>
        <a:ext cx="1294275" cy="627611"/>
      </dsp:txXfrm>
    </dsp:sp>
    <dsp:sp modelId="{790EBE42-0840-4ED1-8029-749945314F10}">
      <dsp:nvSpPr>
        <dsp:cNvPr id="0" name=""/>
        <dsp:cNvSpPr/>
      </dsp:nvSpPr>
      <dsp:spPr>
        <a:xfrm rot="18289469">
          <a:off x="3958755" y="697173"/>
          <a:ext cx="9339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3924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02369" y="694040"/>
        <a:ext cx="46696" cy="46696"/>
      </dsp:txXfrm>
    </dsp:sp>
    <dsp:sp modelId="{946C63B8-346A-4464-B643-11A81FA29F4A}">
      <dsp:nvSpPr>
        <dsp:cNvPr id="0" name=""/>
        <dsp:cNvSpPr/>
      </dsp:nvSpPr>
      <dsp:spPr>
        <a:xfrm>
          <a:off x="4692383" y="724"/>
          <a:ext cx="1333327" cy="666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Avaliação </a:t>
          </a:r>
          <a:r>
            <a:rPr lang="pt-BR" sz="1500" kern="1200" dirty="0" err="1" smtClean="0"/>
            <a:t>Instituticional</a:t>
          </a:r>
          <a:endParaRPr lang="pt-BR" sz="1500" kern="1200" dirty="0"/>
        </a:p>
      </dsp:txBody>
      <dsp:txXfrm>
        <a:off x="4711909" y="20250"/>
        <a:ext cx="1294275" cy="627611"/>
      </dsp:txXfrm>
    </dsp:sp>
    <dsp:sp modelId="{E7FEB630-999E-4C40-98C5-5C2FF1DEC958}">
      <dsp:nvSpPr>
        <dsp:cNvPr id="0" name=""/>
        <dsp:cNvSpPr/>
      </dsp:nvSpPr>
      <dsp:spPr>
        <a:xfrm>
          <a:off x="4159051" y="1080505"/>
          <a:ext cx="5333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33331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12384" y="1087386"/>
        <a:ext cx="26666" cy="26666"/>
      </dsp:txXfrm>
    </dsp:sp>
    <dsp:sp modelId="{0687B3F8-1E64-4773-AA8B-E5907273EDCB}">
      <dsp:nvSpPr>
        <dsp:cNvPr id="0" name=""/>
        <dsp:cNvSpPr/>
      </dsp:nvSpPr>
      <dsp:spPr>
        <a:xfrm>
          <a:off x="4692383" y="767388"/>
          <a:ext cx="1333327" cy="666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Avaliação dos Cursos de Graduação</a:t>
          </a:r>
          <a:endParaRPr lang="pt-BR" sz="1500" kern="1200" dirty="0"/>
        </a:p>
      </dsp:txBody>
      <dsp:txXfrm>
        <a:off x="4711909" y="786914"/>
        <a:ext cx="1294275" cy="627611"/>
      </dsp:txXfrm>
    </dsp:sp>
    <dsp:sp modelId="{C7BA22F8-99DA-48A2-B365-1185069B4860}">
      <dsp:nvSpPr>
        <dsp:cNvPr id="0" name=""/>
        <dsp:cNvSpPr/>
      </dsp:nvSpPr>
      <dsp:spPr>
        <a:xfrm rot="3310531">
          <a:off x="3958755" y="1463837"/>
          <a:ext cx="9339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3924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02369" y="1460703"/>
        <a:ext cx="46696" cy="46696"/>
      </dsp:txXfrm>
    </dsp:sp>
    <dsp:sp modelId="{F27A5CE6-8B8D-4F83-A910-FC1C8A96A5A2}">
      <dsp:nvSpPr>
        <dsp:cNvPr id="0" name=""/>
        <dsp:cNvSpPr/>
      </dsp:nvSpPr>
      <dsp:spPr>
        <a:xfrm>
          <a:off x="4692383" y="1534051"/>
          <a:ext cx="1333327" cy="66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180000"/>
                <a:lumMod val="100000"/>
              </a:schemeClr>
            </a:gs>
            <a:gs pos="40000">
              <a:schemeClr val="accent6">
                <a:tint val="60000"/>
                <a:satMod val="130000"/>
                <a:lumMod val="100000"/>
              </a:schemeClr>
            </a:gs>
            <a:gs pos="100000">
              <a:schemeClr val="accent6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FF0000"/>
              </a:solidFill>
            </a:rPr>
            <a:t>ENADE</a:t>
          </a:r>
          <a:endParaRPr lang="pt-BR" sz="1500" b="1" kern="1200" dirty="0">
            <a:solidFill>
              <a:srgbClr val="FF0000"/>
            </a:solidFill>
          </a:endParaRPr>
        </a:p>
      </dsp:txBody>
      <dsp:txXfrm>
        <a:off x="4711909" y="1553577"/>
        <a:ext cx="1294275" cy="627611"/>
      </dsp:txXfrm>
    </dsp:sp>
    <dsp:sp modelId="{AF32E8C0-15F1-45C8-A49F-D0EF3BD6BBB9}">
      <dsp:nvSpPr>
        <dsp:cNvPr id="0" name=""/>
        <dsp:cNvSpPr/>
      </dsp:nvSpPr>
      <dsp:spPr>
        <a:xfrm rot="3310531">
          <a:off x="2092096" y="2230500"/>
          <a:ext cx="9339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3924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35710" y="2227367"/>
        <a:ext cx="46696" cy="46696"/>
      </dsp:txXfrm>
    </dsp:sp>
    <dsp:sp modelId="{047778DB-36F2-4920-93A4-2BDD01E6334A}">
      <dsp:nvSpPr>
        <dsp:cNvPr id="0" name=""/>
        <dsp:cNvSpPr/>
      </dsp:nvSpPr>
      <dsp:spPr>
        <a:xfrm>
          <a:off x="2825724" y="2300715"/>
          <a:ext cx="1333327" cy="6666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Avaliação Interna</a:t>
          </a:r>
          <a:endParaRPr lang="pt-BR" sz="1500" kern="1200" dirty="0"/>
        </a:p>
      </dsp:txBody>
      <dsp:txXfrm>
        <a:off x="2845250" y="2320241"/>
        <a:ext cx="1294275" cy="627611"/>
      </dsp:txXfrm>
    </dsp:sp>
    <dsp:sp modelId="{1512B6F6-1657-4693-809F-0C5352A5BD0E}">
      <dsp:nvSpPr>
        <dsp:cNvPr id="0" name=""/>
        <dsp:cNvSpPr/>
      </dsp:nvSpPr>
      <dsp:spPr>
        <a:xfrm>
          <a:off x="4159051" y="2613832"/>
          <a:ext cx="5333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33331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12384" y="2620714"/>
        <a:ext cx="26666" cy="26666"/>
      </dsp:txXfrm>
    </dsp:sp>
    <dsp:sp modelId="{8D7CB299-EF34-4949-9609-1ED8A4C0FD6F}">
      <dsp:nvSpPr>
        <dsp:cNvPr id="0" name=""/>
        <dsp:cNvSpPr/>
      </dsp:nvSpPr>
      <dsp:spPr>
        <a:xfrm>
          <a:off x="4692383" y="2300715"/>
          <a:ext cx="1333327" cy="666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Autoavalaição</a:t>
          </a:r>
          <a:r>
            <a:rPr lang="pt-BR" sz="1500" kern="1200" dirty="0" smtClean="0"/>
            <a:t> Institucional</a:t>
          </a:r>
          <a:endParaRPr lang="pt-BR" sz="1500" kern="1200" dirty="0"/>
        </a:p>
      </dsp:txBody>
      <dsp:txXfrm>
        <a:off x="4711909" y="2320241"/>
        <a:ext cx="1294275" cy="627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3E0701-2E67-4993-8529-F8E3C1A3A80D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1AA8B3-9CF1-4507-96FE-4F9C5246AA5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543800" cy="1524000"/>
          </a:xfrm>
        </p:spPr>
        <p:txBody>
          <a:bodyPr>
            <a:noAutofit/>
          </a:bodyPr>
          <a:lstStyle/>
          <a:p>
            <a:pPr algn="ctr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smtClean="0"/>
              <a:t>ENADE 2014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7056784" cy="1872208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Normativas: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Lei 10.861/2004 – SINAES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Portaria normativa n. 40/2007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Portaria normativa n. 08/2014 </a:t>
            </a:r>
          </a:p>
        </p:txBody>
      </p:sp>
    </p:spTree>
    <p:extLst>
      <p:ext uri="{BB962C8B-B14F-4D97-AF65-F5344CB8AC3E}">
        <p14:creationId xmlns:p14="http://schemas.microsoft.com/office/powerpoint/2010/main" val="151552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9632" y="2132856"/>
            <a:ext cx="6768752" cy="504055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Preencher o questionário sobre o perfil do estudante 	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55576" y="548680"/>
            <a:ext cx="7632848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o estudante deve fazer até o dia do Exame?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259632" y="4797152"/>
            <a:ext cx="6912768" cy="147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Consultar o local da prova.</a:t>
            </a:r>
          </a:p>
          <a:p>
            <a:pPr algn="just"/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Imprimir o “Cartão de Informação do Estudante” (não obrigatório).</a:t>
            </a:r>
          </a:p>
          <a:p>
            <a:pPr algn="r"/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(Portaria Normativa, n. 08/2014, grifos meus)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2195736" y="2564904"/>
            <a:ext cx="5976664" cy="126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Disponível no portal INEP do dia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21/10/2014 a 23/11/2014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Composto por 54 questões objetivas sobre perfil socioeconômico do estudante, perfil do corpo docente do curso, organização 	didático-pedagógica e instalações físicas para o curso.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9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8" y="1700808"/>
            <a:ext cx="7552556" cy="42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9632" y="952309"/>
            <a:ext cx="6892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http</a:t>
            </a:r>
            <a:r>
              <a:rPr lang="pt-BR" sz="3200" dirty="0" smtClean="0"/>
              <a:t>://enadeies.inep.gov.br/enadeIes</a:t>
            </a:r>
            <a:r>
              <a:rPr lang="pt-BR" sz="3200" dirty="0"/>
              <a:t>/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5481812" y="3140968"/>
            <a:ext cx="242316" cy="489204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265"/>
            <a:ext cx="7416824" cy="496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baixo 5"/>
          <p:cNvSpPr/>
          <p:nvPr/>
        </p:nvSpPr>
        <p:spPr>
          <a:xfrm>
            <a:off x="2241452" y="3573016"/>
            <a:ext cx="242316" cy="48920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7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1259632" y="2204864"/>
            <a:ext cx="6912768" cy="396044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Dia: 23/11/2014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Horário de chegada: 12h15 (horário de Brasília)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 da prova: 13h (horário de Brasília)</a:t>
            </a:r>
            <a:endParaRPr lang="pt-B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Duração da prova: 4h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Saída permitida: depois de 1 hora que a prova tiver iniciado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Levar: documento de identificação com foto e original (cópias autenticadas não são aceitas), caneta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Assinar lista de presença: documento que comprova participação</a:t>
            </a:r>
            <a:endParaRPr lang="pt-B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55576" y="620688"/>
            <a:ext cx="7632848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a prova do ENADE: </a:t>
            </a:r>
          </a:p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dia, horário, duração, o que levar, questões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260648"/>
            <a:ext cx="6965245" cy="1202485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Composição da prova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questões de </a:t>
            </a:r>
            <a:r>
              <a:rPr lang="pt-BR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GERAL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versam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os seguintes temas: </a:t>
            </a: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arte;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avanços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tecnológicos;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ciência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tecnologia e sociedade;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democracia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ética e cidadania;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ecologia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globalização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política internacional;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públicas: educação, habitação,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saneamento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saúde, transporte,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segurança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defesa e desenvolvimento sustentável;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trabalho;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social: setor público,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privado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terceiro setor; </a:t>
            </a:r>
          </a:p>
          <a:p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sociodiversidade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multiculturalismo: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violência,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tolerância/intolerância,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inclusão/exclusão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relações de gênero;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tecnologias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informação e comunicação; 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urbana e rural</a:t>
            </a:r>
          </a:p>
          <a:p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764704"/>
            <a:ext cx="7056784" cy="39604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parte sobre </a:t>
            </a:r>
            <a:r>
              <a:rPr lang="pt-B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GERAL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serão verificadas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seguintes habilidades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competências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interpretar e produzir textos;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extrair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conclusões por indução e/ou dedução;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relações, comparações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contrastes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diferentes situações;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escolhas valorativas avaliando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coerentemente;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de intervenção;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soluções para situações-problema;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sínteses;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conflitos.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(Portaria INEP n. 255/2014)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4797152"/>
            <a:ext cx="7152947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questões discursivas do componente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 avaliam aspectos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clareza, coerência, coesão, estratégias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argumentativas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utilização de vocabulário adequado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gramatical do texto. </a:t>
            </a:r>
          </a:p>
        </p:txBody>
      </p:sp>
    </p:spTree>
    <p:extLst>
      <p:ext uri="{BB962C8B-B14F-4D97-AF65-F5344CB8AC3E}">
        <p14:creationId xmlns:p14="http://schemas.microsoft.com/office/powerpoint/2010/main" val="8556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836712"/>
            <a:ext cx="748883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questões da </a:t>
            </a:r>
            <a:r>
              <a:rPr lang="pt-B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ESPECÍFICA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EM EDUCAÇÃO FÍSICA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versam sobre os seguintes conteúdos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movimento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integrando-os com as seguintes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dimensões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dimensão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socioantropológica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conhecimentos filosóficos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antropológicos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sociológicos e históricos que enfocam aspectos éticos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culturais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meio ambiente, étnico-raciais, estéticos 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epistemológicos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inerentes à educação e à educação física escolar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dimensão biológica: conhecimentos sistêmicos sobre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aspectos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morfológicos, fisiológicos e biomecânicos e suas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aplicações na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física escolar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dimensão comportamental: conhecimentos sobre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processos do desenvolvimento humano e da saúde,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contemplando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motores, aquisição de habilidades e fatores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psicológicos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intervenientes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dimensão científica e tecnológica: conhecimentos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procedimentos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éticos e dos métodos e técnicas de estudo 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 que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fundamentam a ação educativa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dimensão didático e pedagógica: conhecimentos de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teórico-metodológicos da educação e sua aplicação no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ensino-aprendizagem dos conteúdos conceituais,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procedimentais 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atitudinais do componente curricular de Educação Física.</a:t>
            </a:r>
          </a:p>
          <a:p>
            <a:pPr marL="0" indent="0" algn="r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(Portaria INEP n. 241/2014)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provas 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Enade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2014, para as áreas que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conferem diploma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Licenciatura, terão 5 (cinco) questões referenciadas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Portaria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Enade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da área de Pedagogia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(Portaria INEP n. 241/2014)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066605"/>
              </p:ext>
            </p:extLst>
          </p:nvPr>
        </p:nvGraphicFramePr>
        <p:xfrm>
          <a:off x="971599" y="2018000"/>
          <a:ext cx="7272809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/>
                <a:gridCol w="1512168"/>
                <a:gridCol w="1224136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Partes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Números das questões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Peso das questões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Peso do componente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Formação</a:t>
                      </a:r>
                      <a:r>
                        <a:rPr lang="pt-B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Geral/Objetivas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a 8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Formação Geral/Discursivas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Discursiva</a:t>
                      </a:r>
                      <a:r>
                        <a:rPr lang="pt-B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e Discursiva 2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Específico/Objetivas</a:t>
                      </a:r>
                      <a:endParaRPr lang="pt-BR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a 35</a:t>
                      </a:r>
                      <a:endParaRPr lang="pt-BR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pt-BR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pt-BR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Específico/Discursiva</a:t>
                      </a:r>
                      <a:endParaRPr lang="pt-BR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Discursiva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a Discursiva 5</a:t>
                      </a:r>
                      <a:endParaRPr lang="pt-BR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Questionário</a:t>
                      </a:r>
                      <a:r>
                        <a:rPr lang="pt-B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percepção da prova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a 9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755576" y="620688"/>
            <a:ext cx="7632848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a prova do ENADE: 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uantidade de questões e pesos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768752" cy="136815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Quando: até dia 16/12/2014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Onde: portal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INEP: http://portal.inep.gov.br/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548680"/>
            <a:ext cx="7488832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e onde será divulgado o resultado do ENADE?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560" y="100608"/>
            <a:ext cx="6781800" cy="16002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ENADE?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4008" y="1412776"/>
            <a:ext cx="7482408" cy="2330549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ENADE é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curricular obrigatório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cursos superiores,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devendo constar do histórico escolar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participação ou dispensa da prova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sigla ENADE significa: Exame Nacional de Desempenho dos Estudantes.</a:t>
            </a:r>
          </a:p>
          <a:p>
            <a:pPr algn="just"/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ENADE é um dos componentes de avaliação do Sistema Nacional da Avaliação da Educação Superior (SINAES), criado em 2004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6781800" y="1052736"/>
            <a:ext cx="4369024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O QUE É ENADE?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063131"/>
            <a:ext cx="7560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1º - Fica instituído o SINAES, com o objetivo de assegurar processo nacional de avaliação das instituições de </a:t>
            </a:r>
            <a:r>
              <a:rPr lang="pt-B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superior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dos </a:t>
            </a:r>
            <a:r>
              <a:rPr lang="pt-B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cursos de graduação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pt-B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desempenho acadêmico de seus estudantes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1º- O SINAES tem por finalidade a </a:t>
            </a:r>
            <a:r>
              <a:rPr lang="pt-B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melhoria da qualidade da educação superior, a orientação da expansão da sua oferta, o aumento permanente da sua eficácia institucional e efetividade acadêmica e social e, de educação superior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meio da valorização de sua missão pública, da promoção dos valores democráticos, do respeito à diferença e à diversidade, da afirmação da autonomia e da identidade institucional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10.861/2004, grifos meus)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Obrigada pela atenção!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4581128"/>
            <a:ext cx="77048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2º, Parágrafo único. Os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avaliação referida no caput deste artigo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constituirão referencial básico dos processos de regulação e supervisão da educação superior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neles compreendidos o credenciamento e a renovação de credenciamento de instituições de educação superior, a </a:t>
            </a: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reconhecimento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renovação de reconhecimento de cursos de graduação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(Lei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10.861/2004, grifos meus)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7044779"/>
              </p:ext>
            </p:extLst>
          </p:nvPr>
        </p:nvGraphicFramePr>
        <p:xfrm>
          <a:off x="1043608" y="604912"/>
          <a:ext cx="698477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6965245" cy="2467402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avaliado pelo SINAES em cada um dos seus componentes?</a:t>
            </a:r>
          </a:p>
        </p:txBody>
      </p:sp>
    </p:spTree>
    <p:extLst>
      <p:ext uri="{BB962C8B-B14F-4D97-AF65-F5344CB8AC3E}">
        <p14:creationId xmlns:p14="http://schemas.microsoft.com/office/powerpoint/2010/main" val="8696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3699" y="692696"/>
            <a:ext cx="3716139" cy="5271228"/>
          </a:xfrm>
        </p:spPr>
        <p:txBody>
          <a:bodyPr>
            <a:no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Missão 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PDI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Política para o ensino, a pesquisa, a pós-graduação e 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extensão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Responsabilidade social da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Comunicação com 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As políticas de pessoal, as carreiras do corpo docente 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técnico-administrativo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Organização de gestão da IES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Infraestrutura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Planejamento de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Políticas de atendimento aos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estudantes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Sustentabilidade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financeira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256083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Avaliação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Institucional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sz="36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 rot="-60000">
            <a:off x="1197865" y="1079374"/>
            <a:ext cx="306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Avaliação 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Do Curso</a:t>
            </a:r>
            <a:endParaRPr lang="pt-BR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27984" y="83671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Organização Didático-Pedagógica</a:t>
            </a: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Perfil do Corpo Docente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Instalações físicas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 rot="-60000">
            <a:off x="1125857" y="3610689"/>
            <a:ext cx="306324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Avaliação </a:t>
            </a:r>
          </a:p>
          <a:p>
            <a:r>
              <a:rPr lang="pt-BR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Dos Estudantes</a:t>
            </a:r>
            <a:endParaRPr lang="pt-BR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27984" y="2924944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Apropriação de con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teúdos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específicos previstos nas Diretrizes Curriculares específica de curso de graduação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Compreensão sobre temas exteriores ao âmbito específico da formação (realidade brasileira e mundial e outras áreas de conhecimento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Competências e habilidades adquiridas na formação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47664" y="554757"/>
            <a:ext cx="6254044" cy="1362075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 do SINAES</a:t>
            </a:r>
            <a:r>
              <a:rPr lang="pt-B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827584" y="1412776"/>
            <a:ext cx="7488832" cy="4896544"/>
          </a:xfrm>
        </p:spPr>
        <p:txBody>
          <a:bodyPr>
            <a:no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resultados da avaliação realizada pelo SINAES subsidiarão os processos de regulação que compreendem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Atos Autorizativos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credenciamento de IES, autorização e reconhecimento de cursos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Atos Regulatórios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recredenciamento de IES e renovação de reconhecimento de cursos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considerados </a:t>
            </a:r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insatisfatórios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ensejarão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aplicação das seguintes </a:t>
            </a:r>
            <a:r>
              <a:rPr lang="pt-BR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penalidades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suspensão temporária da abertura de processo seletivo de cursos de graduação;</a:t>
            </a:r>
          </a:p>
          <a:p>
            <a:pPr algn="l"/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cassação da autorização de funcionamento da IES ou do reconhecimento de curso por ela oferecido;</a:t>
            </a:r>
          </a:p>
          <a:p>
            <a:pPr algn="l"/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advertência, suspensão ou perda de mandato do dirigente responsável pela ação não executada.</a:t>
            </a:r>
          </a:p>
          <a:p>
            <a:pPr algn="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(Lei 10.861/2004, grifos meus)</a:t>
            </a:r>
          </a:p>
          <a:p>
            <a:pPr algn="r"/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254044" cy="79208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acontece o ENADE?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75656" y="4149080"/>
            <a:ext cx="6500110" cy="381642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organizado pelo INEP, CONAES e comissões assessoras de área (elaboradores das questões).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(Portaria Normativa, n. 20/2007, grifos meus)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59632" y="2636912"/>
            <a:ext cx="6254044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organiza o ENADE?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1489266" y="1772816"/>
            <a:ext cx="6500110" cy="3816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Acontece anualmente, mas cada curso o realiza </a:t>
            </a: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vez a cada três anos.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12768" cy="136207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deve participar do ENADE?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5" y="1988840"/>
            <a:ext cx="6500110" cy="381642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Estudantes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ingressantes e </a:t>
            </a: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concluintes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(aqueles que tenham completado mais de 80% da CH do curso).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ENADE é </a:t>
            </a: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curricular obrigatório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 cursos superiores, </a:t>
            </a:r>
            <a:r>
              <a:rPr lang="pt-B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devendo constar do histórico escolar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participação ou dispensa da prova.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(Portaria Normativa, n. 20/2007, grifos meus)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936</TotalTime>
  <Words>1264</Words>
  <Application>Microsoft Office PowerPoint</Application>
  <PresentationFormat>Apresentação na tela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Pino</vt:lpstr>
      <vt:lpstr> ENADE 2014</vt:lpstr>
      <vt:lpstr>O QUE É ENADE?</vt:lpstr>
      <vt:lpstr>Apresentação do PowerPoint</vt:lpstr>
      <vt:lpstr>O que é avaliado pelo SINAES em cada um dos seus componentes?</vt:lpstr>
      <vt:lpstr>1. Missão e PDI  2. Política para o ensino, a pesquisa, a pós-graduação e a extensão  3. Responsabilidade social da IES  4. Comunicação com a sociedade  5. As políticas de pessoal, as carreiras do corpo docente e técnico-administrativo  6. Organização de gestão da IES 7. Infraestrutura física  8. Planejamento de avaliação  9. Políticas de atendimento aos estudantes  10. Sustentabilidade financeira</vt:lpstr>
      <vt:lpstr>Avaliação  Do Curso</vt:lpstr>
      <vt:lpstr>Resultado do SINAES </vt:lpstr>
      <vt:lpstr>Quando acontece o ENADE? </vt:lpstr>
      <vt:lpstr>Quem deve participar do ENADE? </vt:lpstr>
      <vt:lpstr>Apresentação do PowerPoint</vt:lpstr>
      <vt:lpstr>Apresentação do PowerPoint</vt:lpstr>
      <vt:lpstr>Apresentação do PowerPoint</vt:lpstr>
      <vt:lpstr>Apresentação do PowerPoint</vt:lpstr>
      <vt:lpstr>Composição da prova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homemformiga</cp:lastModifiedBy>
  <cp:revision>46</cp:revision>
  <dcterms:created xsi:type="dcterms:W3CDTF">2014-10-07T11:38:02Z</dcterms:created>
  <dcterms:modified xsi:type="dcterms:W3CDTF">2014-10-08T03:30:32Z</dcterms:modified>
</cp:coreProperties>
</file>