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546" r:id="rId2"/>
    <p:sldId id="599" r:id="rId3"/>
    <p:sldId id="600" r:id="rId4"/>
    <p:sldId id="601" r:id="rId5"/>
    <p:sldId id="602" r:id="rId6"/>
  </p:sldIdLst>
  <p:sldSz cx="9144000" cy="6858000" type="screen4x3"/>
  <p:notesSz cx="6888163" cy="100203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2C34D4"/>
    <a:srgbClr val="003399"/>
    <a:srgbClr val="28882A"/>
    <a:srgbClr val="00CC66"/>
    <a:srgbClr val="C0C0C0"/>
    <a:srgbClr val="808080"/>
    <a:srgbClr val="777777"/>
    <a:srgbClr val="00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176" autoAdjust="0"/>
    <p:restoredTop sz="69574" autoAdjust="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994"/>
    </p:cViewPr>
  </p:sorterViewPr>
  <p:notesViewPr>
    <p:cSldViewPr>
      <p:cViewPr varScale="1">
        <p:scale>
          <a:sx n="44" d="100"/>
          <a:sy n="44" d="100"/>
        </p:scale>
        <p:origin x="-2820" y="-102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994" y="1"/>
            <a:ext cx="2983675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292"/>
            <a:ext cx="2985170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994" y="9518292"/>
            <a:ext cx="2983675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2F1A79-AEAF-4628-BE74-9D9277BC3A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994" y="1"/>
            <a:ext cx="2983675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9116" y="4759975"/>
            <a:ext cx="5511427" cy="450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292"/>
            <a:ext cx="2985170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994" y="9518292"/>
            <a:ext cx="2983675" cy="50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3A8818-55B9-4B02-A4E5-ACE214BE9F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3A8818-55B9-4B02-A4E5-ACE214BE9FE4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3A8818-55B9-4B02-A4E5-ACE214BE9FE4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3A8818-55B9-4B02-A4E5-ACE214BE9FE4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3A8818-55B9-4B02-A4E5-ACE214BE9FE4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3A8818-55B9-4B02-A4E5-ACE214BE9FE4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olPT25\bg10\bg10-3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>
            <a:spLocks/>
          </p:cNvSpPr>
          <p:nvPr/>
        </p:nvSpPr>
        <p:spPr bwMode="auto">
          <a:xfrm>
            <a:off x="0" y="3017838"/>
            <a:ext cx="9136063" cy="1125537"/>
          </a:xfrm>
          <a:custGeom>
            <a:avLst/>
            <a:gdLst/>
            <a:ahLst/>
            <a:cxnLst>
              <a:cxn ang="0">
                <a:pos x="743" y="73"/>
              </a:cxn>
              <a:cxn ang="0">
                <a:pos x="759" y="67"/>
              </a:cxn>
              <a:cxn ang="0">
                <a:pos x="765" y="52"/>
              </a:cxn>
              <a:cxn ang="0">
                <a:pos x="765" y="14"/>
              </a:cxn>
              <a:cxn ang="0">
                <a:pos x="768" y="6"/>
              </a:cxn>
              <a:cxn ang="0">
                <a:pos x="776" y="9"/>
              </a:cxn>
              <a:cxn ang="0">
                <a:pos x="907" y="112"/>
              </a:cxn>
              <a:cxn ang="0">
                <a:pos x="907" y="105"/>
              </a:cxn>
              <a:cxn ang="0">
                <a:pos x="779" y="4"/>
              </a:cxn>
              <a:cxn ang="0">
                <a:pos x="765" y="1"/>
              </a:cxn>
              <a:cxn ang="0">
                <a:pos x="759" y="14"/>
              </a:cxn>
              <a:cxn ang="0">
                <a:pos x="759" y="52"/>
              </a:cxn>
              <a:cxn ang="0">
                <a:pos x="755" y="63"/>
              </a:cxn>
              <a:cxn ang="0">
                <a:pos x="743" y="68"/>
              </a:cxn>
              <a:cxn ang="0">
                <a:pos x="1" y="67"/>
              </a:cxn>
              <a:cxn ang="0">
                <a:pos x="0" y="67"/>
              </a:cxn>
              <a:cxn ang="0">
                <a:pos x="0" y="73"/>
              </a:cxn>
              <a:cxn ang="0">
                <a:pos x="1" y="73"/>
              </a:cxn>
              <a:cxn ang="0">
                <a:pos x="743" y="73"/>
              </a:cxn>
            </a:cxnLst>
            <a:rect l="0" t="0" r="r" b="b"/>
            <a:pathLst>
              <a:path w="907" h="112">
                <a:moveTo>
                  <a:pt x="743" y="73"/>
                </a:moveTo>
                <a:cubicBezTo>
                  <a:pt x="749" y="73"/>
                  <a:pt x="755" y="71"/>
                  <a:pt x="759" y="67"/>
                </a:cubicBezTo>
                <a:cubicBezTo>
                  <a:pt x="763" y="63"/>
                  <a:pt x="765" y="57"/>
                  <a:pt x="765" y="52"/>
                </a:cubicBezTo>
                <a:lnTo>
                  <a:pt x="765" y="14"/>
                </a:lnTo>
                <a:cubicBezTo>
                  <a:pt x="765" y="10"/>
                  <a:pt x="766" y="7"/>
                  <a:pt x="768" y="6"/>
                </a:cubicBezTo>
                <a:cubicBezTo>
                  <a:pt x="770" y="5"/>
                  <a:pt x="773" y="6"/>
                  <a:pt x="776" y="9"/>
                </a:cubicBezTo>
                <a:lnTo>
                  <a:pt x="907" y="112"/>
                </a:lnTo>
                <a:lnTo>
                  <a:pt x="907" y="105"/>
                </a:lnTo>
                <a:lnTo>
                  <a:pt x="779" y="4"/>
                </a:lnTo>
                <a:cubicBezTo>
                  <a:pt x="774" y="1"/>
                  <a:pt x="769" y="0"/>
                  <a:pt x="765" y="1"/>
                </a:cubicBezTo>
                <a:cubicBezTo>
                  <a:pt x="763" y="2"/>
                  <a:pt x="760" y="5"/>
                  <a:pt x="759" y="14"/>
                </a:cubicBezTo>
                <a:lnTo>
                  <a:pt x="759" y="52"/>
                </a:lnTo>
                <a:cubicBezTo>
                  <a:pt x="759" y="56"/>
                  <a:pt x="758" y="60"/>
                  <a:pt x="755" y="63"/>
                </a:cubicBezTo>
                <a:cubicBezTo>
                  <a:pt x="752" y="66"/>
                  <a:pt x="748" y="68"/>
                  <a:pt x="743" y="68"/>
                </a:cubicBezTo>
                <a:lnTo>
                  <a:pt x="1" y="67"/>
                </a:lnTo>
                <a:cubicBezTo>
                  <a:pt x="0" y="67"/>
                  <a:pt x="0" y="67"/>
                  <a:pt x="0" y="67"/>
                </a:cubicBezTo>
                <a:lnTo>
                  <a:pt x="0" y="73"/>
                </a:lnTo>
                <a:cubicBezTo>
                  <a:pt x="0" y="73"/>
                  <a:pt x="0" y="73"/>
                  <a:pt x="1" y="73"/>
                </a:cubicBezTo>
                <a:lnTo>
                  <a:pt x="743" y="73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a typeface="-쉬리M"/>
              <a:cs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0" y="4332288"/>
            <a:ext cx="9136063" cy="1076325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778" y="97"/>
              </a:cxn>
              <a:cxn ang="0">
                <a:pos x="770" y="100"/>
              </a:cxn>
              <a:cxn ang="0">
                <a:pos x="767" y="92"/>
              </a:cxn>
              <a:cxn ang="0">
                <a:pos x="768" y="57"/>
              </a:cxn>
              <a:cxn ang="0">
                <a:pos x="761" y="42"/>
              </a:cxn>
              <a:cxn ang="0">
                <a:pos x="746" y="35"/>
              </a:cxn>
              <a:cxn ang="0">
                <a:pos x="1" y="35"/>
              </a:cxn>
              <a:cxn ang="0">
                <a:pos x="0" y="35"/>
              </a:cxn>
              <a:cxn ang="0">
                <a:pos x="0" y="40"/>
              </a:cxn>
              <a:cxn ang="0">
                <a:pos x="1" y="40"/>
              </a:cxn>
              <a:cxn ang="0">
                <a:pos x="746" y="41"/>
              </a:cxn>
              <a:cxn ang="0">
                <a:pos x="757" y="46"/>
              </a:cxn>
              <a:cxn ang="0">
                <a:pos x="762" y="57"/>
              </a:cxn>
              <a:cxn ang="0">
                <a:pos x="762" y="92"/>
              </a:cxn>
              <a:cxn ang="0">
                <a:pos x="768" y="105"/>
              </a:cxn>
              <a:cxn ang="0">
                <a:pos x="782" y="102"/>
              </a:cxn>
              <a:cxn ang="0">
                <a:pos x="907" y="7"/>
              </a:cxn>
              <a:cxn ang="0">
                <a:pos x="907" y="0"/>
              </a:cxn>
            </a:cxnLst>
            <a:rect l="0" t="0" r="r" b="b"/>
            <a:pathLst>
              <a:path w="907" h="107">
                <a:moveTo>
                  <a:pt x="907" y="0"/>
                </a:moveTo>
                <a:lnTo>
                  <a:pt x="778" y="97"/>
                </a:lnTo>
                <a:cubicBezTo>
                  <a:pt x="775" y="100"/>
                  <a:pt x="772" y="100"/>
                  <a:pt x="770" y="100"/>
                </a:cubicBezTo>
                <a:cubicBezTo>
                  <a:pt x="769" y="99"/>
                  <a:pt x="767" y="96"/>
                  <a:pt x="767" y="92"/>
                </a:cubicBezTo>
                <a:lnTo>
                  <a:pt x="768" y="57"/>
                </a:lnTo>
                <a:cubicBezTo>
                  <a:pt x="768" y="51"/>
                  <a:pt x="765" y="46"/>
                  <a:pt x="761" y="42"/>
                </a:cubicBezTo>
                <a:cubicBezTo>
                  <a:pt x="757" y="37"/>
                  <a:pt x="752" y="35"/>
                  <a:pt x="746" y="35"/>
                </a:cubicBezTo>
                <a:lnTo>
                  <a:pt x="1" y="35"/>
                </a:lnTo>
                <a:cubicBezTo>
                  <a:pt x="0" y="35"/>
                  <a:pt x="0" y="35"/>
                  <a:pt x="0" y="35"/>
                </a:cubicBezTo>
                <a:lnTo>
                  <a:pt x="0" y="40"/>
                </a:lnTo>
                <a:cubicBezTo>
                  <a:pt x="0" y="40"/>
                  <a:pt x="0" y="40"/>
                  <a:pt x="1" y="40"/>
                </a:cubicBezTo>
                <a:lnTo>
                  <a:pt x="746" y="41"/>
                </a:lnTo>
                <a:cubicBezTo>
                  <a:pt x="750" y="41"/>
                  <a:pt x="754" y="42"/>
                  <a:pt x="757" y="46"/>
                </a:cubicBezTo>
                <a:cubicBezTo>
                  <a:pt x="760" y="49"/>
                  <a:pt x="762" y="53"/>
                  <a:pt x="762" y="57"/>
                </a:cubicBezTo>
                <a:lnTo>
                  <a:pt x="762" y="92"/>
                </a:lnTo>
                <a:cubicBezTo>
                  <a:pt x="762" y="98"/>
                  <a:pt x="764" y="103"/>
                  <a:pt x="768" y="105"/>
                </a:cubicBezTo>
                <a:cubicBezTo>
                  <a:pt x="772" y="107"/>
                  <a:pt x="777" y="106"/>
                  <a:pt x="782" y="102"/>
                </a:cubicBezTo>
                <a:lnTo>
                  <a:pt x="907" y="7"/>
                </a:lnTo>
                <a:lnTo>
                  <a:pt x="907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a typeface="-쉬리M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859213"/>
            <a:ext cx="9144000" cy="2998787"/>
          </a:xfrm>
          <a:prstGeom prst="rect">
            <a:avLst/>
          </a:prstGeom>
          <a:solidFill>
            <a:srgbClr val="164B79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a typeface="-쉬리M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940175"/>
            <a:ext cx="9136063" cy="60325"/>
          </a:xfrm>
          <a:prstGeom prst="rect">
            <a:avLst/>
          </a:prstGeom>
          <a:solidFill>
            <a:srgbClr val="4679A3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a typeface="-쉬리M"/>
              <a:cs typeface="Arial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4291013"/>
            <a:ext cx="9136063" cy="1519237"/>
          </a:xfrm>
          <a:custGeom>
            <a:avLst/>
            <a:gdLst/>
            <a:ahLst/>
            <a:cxnLst>
              <a:cxn ang="0">
                <a:pos x="906" y="0"/>
              </a:cxn>
              <a:cxn ang="0">
                <a:pos x="750" y="143"/>
              </a:cxn>
              <a:cxn ang="0">
                <a:pos x="741" y="144"/>
              </a:cxn>
              <a:cxn ang="0">
                <a:pos x="739" y="139"/>
              </a:cxn>
              <a:cxn ang="0">
                <a:pos x="739" y="50"/>
              </a:cxn>
              <a:cxn ang="0">
                <a:pos x="722" y="33"/>
              </a:cxn>
              <a:cxn ang="0">
                <a:pos x="0" y="33"/>
              </a:cxn>
              <a:cxn ang="0">
                <a:pos x="0" y="39"/>
              </a:cxn>
              <a:cxn ang="0">
                <a:pos x="722" y="39"/>
              </a:cxn>
              <a:cxn ang="0">
                <a:pos x="734" y="50"/>
              </a:cxn>
              <a:cxn ang="0">
                <a:pos x="734" y="139"/>
              </a:cxn>
              <a:cxn ang="0">
                <a:pos x="738" y="149"/>
              </a:cxn>
              <a:cxn ang="0">
                <a:pos x="753" y="148"/>
              </a:cxn>
              <a:cxn ang="0">
                <a:pos x="753" y="148"/>
              </a:cxn>
              <a:cxn ang="0">
                <a:pos x="906" y="8"/>
              </a:cxn>
              <a:cxn ang="0">
                <a:pos x="906" y="0"/>
              </a:cxn>
            </a:cxnLst>
            <a:rect l="0" t="0" r="r" b="b"/>
            <a:pathLst>
              <a:path w="906" h="151">
                <a:moveTo>
                  <a:pt x="906" y="0"/>
                </a:moveTo>
                <a:cubicBezTo>
                  <a:pt x="862" y="40"/>
                  <a:pt x="750" y="142"/>
                  <a:pt x="750" y="143"/>
                </a:cubicBezTo>
                <a:cubicBezTo>
                  <a:pt x="746" y="145"/>
                  <a:pt x="743" y="145"/>
                  <a:pt x="741" y="144"/>
                </a:cubicBezTo>
                <a:cubicBezTo>
                  <a:pt x="740" y="143"/>
                  <a:pt x="739" y="141"/>
                  <a:pt x="739" y="139"/>
                </a:cubicBezTo>
                <a:lnTo>
                  <a:pt x="739" y="50"/>
                </a:lnTo>
                <a:cubicBezTo>
                  <a:pt x="739" y="41"/>
                  <a:pt x="730" y="33"/>
                  <a:pt x="722" y="33"/>
                </a:cubicBezTo>
                <a:lnTo>
                  <a:pt x="0" y="33"/>
                </a:lnTo>
                <a:lnTo>
                  <a:pt x="0" y="39"/>
                </a:lnTo>
                <a:lnTo>
                  <a:pt x="722" y="39"/>
                </a:lnTo>
                <a:cubicBezTo>
                  <a:pt x="726" y="39"/>
                  <a:pt x="734" y="44"/>
                  <a:pt x="734" y="50"/>
                </a:cubicBezTo>
                <a:lnTo>
                  <a:pt x="734" y="139"/>
                </a:lnTo>
                <a:cubicBezTo>
                  <a:pt x="734" y="144"/>
                  <a:pt x="735" y="147"/>
                  <a:pt x="738" y="149"/>
                </a:cubicBezTo>
                <a:cubicBezTo>
                  <a:pt x="742" y="151"/>
                  <a:pt x="748" y="151"/>
                  <a:pt x="753" y="148"/>
                </a:cubicBezTo>
                <a:lnTo>
                  <a:pt x="753" y="148"/>
                </a:lnTo>
                <a:cubicBezTo>
                  <a:pt x="753" y="148"/>
                  <a:pt x="859" y="50"/>
                  <a:pt x="906" y="8"/>
                </a:cubicBezTo>
                <a:lnTo>
                  <a:pt x="906" y="0"/>
                </a:lnTo>
                <a:close/>
              </a:path>
            </a:pathLst>
          </a:custGeom>
          <a:solidFill>
            <a:srgbClr val="4679A3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a typeface="-쉬리M"/>
              <a:cs typeface="Arial" pitchFamily="34" charset="0"/>
            </a:endParaRPr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349500"/>
            <a:ext cx="6985000" cy="18954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294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468313" y="0"/>
            <a:ext cx="8280400" cy="1752600"/>
          </a:xfrm>
        </p:spPr>
        <p:txBody>
          <a:bodyPr anchor="t"/>
          <a:lstStyle>
            <a:lvl1pPr algn="r">
              <a:defRPr sz="20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pt-BR"/>
          </a:p>
        </p:txBody>
      </p:sp>
      <p:sp>
        <p:nvSpPr>
          <p:cNvPr id="13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5281736" y="6516488"/>
            <a:ext cx="1018456" cy="368896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2/2014</a:t>
            </a:r>
            <a:endParaRPr lang="pt-BR"/>
          </a:p>
        </p:txBody>
      </p:sp>
      <p:sp>
        <p:nvSpPr>
          <p:cNvPr id="14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51520" y="6525344"/>
            <a:ext cx="4392488" cy="169168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15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6296" y="6500192"/>
            <a:ext cx="730424" cy="457200"/>
          </a:xfrm>
          <a:prstGeom prst="rect">
            <a:avLst/>
          </a:prstGeom>
        </p:spPr>
        <p:txBody>
          <a:bodyPr/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1438"/>
            <a:ext cx="8640638" cy="4895874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5281736" y="6516488"/>
            <a:ext cx="1018456" cy="368896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2/2014</a:t>
            </a:r>
            <a:endParaRPr lang="pt-B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51520" y="6525344"/>
            <a:ext cx="4392488" cy="169168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6296" y="6500192"/>
            <a:ext cx="730424" cy="457200"/>
          </a:xfrm>
          <a:prstGeom prst="rect">
            <a:avLst/>
          </a:prstGeom>
        </p:spPr>
        <p:txBody>
          <a:bodyPr/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pic>
          <p:nvPicPr>
            <p:cNvPr id="1032" name="Picture 2" descr="D:\coolPT25\bg10\bg10-3-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5760" cy="1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7635" name="Rectangle 3"/>
            <p:cNvSpPr>
              <a:spLocks noChangeArrowheads="1"/>
            </p:cNvSpPr>
            <p:nvPr/>
          </p:nvSpPr>
          <p:spPr bwMode="auto">
            <a:xfrm>
              <a:off x="0" y="2337"/>
              <a:ext cx="5760" cy="1983"/>
            </a:xfrm>
            <a:prstGeom prst="rect">
              <a:avLst/>
            </a:prstGeom>
            <a:solidFill>
              <a:srgbClr val="164B79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a typeface="-쉬리M"/>
                <a:cs typeface="Arial" pitchFamily="34" charset="0"/>
              </a:endParaRPr>
            </a:p>
          </p:txBody>
        </p:sp>
        <p:sp>
          <p:nvSpPr>
            <p:cNvPr id="197636" name="Freeform 4"/>
            <p:cNvSpPr>
              <a:spLocks/>
            </p:cNvSpPr>
            <p:nvPr/>
          </p:nvSpPr>
          <p:spPr bwMode="auto">
            <a:xfrm>
              <a:off x="0" y="754"/>
              <a:ext cx="5760" cy="3315"/>
            </a:xfrm>
            <a:custGeom>
              <a:avLst/>
              <a:gdLst/>
              <a:ahLst/>
              <a:cxnLst>
                <a:cxn ang="0">
                  <a:pos x="903" y="0"/>
                </a:cxn>
                <a:cxn ang="0">
                  <a:pos x="0" y="0"/>
                </a:cxn>
                <a:cxn ang="0">
                  <a:pos x="0" y="529"/>
                </a:cxn>
                <a:cxn ang="0">
                  <a:pos x="907" y="529"/>
                </a:cxn>
                <a:cxn ang="0">
                  <a:pos x="907" y="0"/>
                </a:cxn>
                <a:cxn ang="0">
                  <a:pos x="903" y="0"/>
                </a:cxn>
              </a:cxnLst>
              <a:rect l="0" t="0" r="r" b="b"/>
              <a:pathLst>
                <a:path w="907" h="529">
                  <a:moveTo>
                    <a:pt x="903" y="0"/>
                  </a:moveTo>
                  <a:lnTo>
                    <a:pt x="0" y="0"/>
                  </a:lnTo>
                  <a:lnTo>
                    <a:pt x="0" y="529"/>
                  </a:lnTo>
                  <a:lnTo>
                    <a:pt x="907" y="529"/>
                  </a:lnTo>
                  <a:lnTo>
                    <a:pt x="907" y="0"/>
                  </a:lnTo>
                  <a:lnTo>
                    <a:pt x="90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a typeface="-쉬리M"/>
                <a:cs typeface="Arial" pitchFamily="34" charset="0"/>
              </a:endParaRPr>
            </a:p>
          </p:txBody>
        </p:sp>
        <p:sp>
          <p:nvSpPr>
            <p:cNvPr id="197638" name="Freeform 6"/>
            <p:cNvSpPr>
              <a:spLocks/>
            </p:cNvSpPr>
            <p:nvPr/>
          </p:nvSpPr>
          <p:spPr bwMode="auto">
            <a:xfrm>
              <a:off x="0" y="4003"/>
              <a:ext cx="4518" cy="323"/>
            </a:xfrm>
            <a:custGeom>
              <a:avLst/>
              <a:gdLst/>
              <a:ahLst/>
              <a:cxnLst>
                <a:cxn ang="0">
                  <a:pos x="717" y="17"/>
                </a:cxn>
                <a:cxn ang="0">
                  <a:pos x="695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95" y="6"/>
                </a:cxn>
                <a:cxn ang="0">
                  <a:pos x="711" y="17"/>
                </a:cxn>
                <a:cxn ang="0">
                  <a:pos x="711" y="51"/>
                </a:cxn>
                <a:cxn ang="0">
                  <a:pos x="717" y="51"/>
                </a:cxn>
                <a:cxn ang="0">
                  <a:pos x="717" y="17"/>
                </a:cxn>
              </a:cxnLst>
              <a:rect l="0" t="0" r="r" b="b"/>
              <a:pathLst>
                <a:path w="717" h="51">
                  <a:moveTo>
                    <a:pt x="717" y="17"/>
                  </a:moveTo>
                  <a:cubicBezTo>
                    <a:pt x="717" y="8"/>
                    <a:pt x="707" y="0"/>
                    <a:pt x="695" y="0"/>
                  </a:cubicBezTo>
                  <a:lnTo>
                    <a:pt x="0" y="0"/>
                  </a:lnTo>
                  <a:lnTo>
                    <a:pt x="0" y="6"/>
                  </a:lnTo>
                  <a:lnTo>
                    <a:pt x="695" y="6"/>
                  </a:lnTo>
                  <a:cubicBezTo>
                    <a:pt x="704" y="6"/>
                    <a:pt x="711" y="11"/>
                    <a:pt x="711" y="17"/>
                  </a:cubicBezTo>
                  <a:lnTo>
                    <a:pt x="711" y="51"/>
                  </a:lnTo>
                  <a:lnTo>
                    <a:pt x="717" y="51"/>
                  </a:lnTo>
                  <a:lnTo>
                    <a:pt x="717" y="17"/>
                  </a:lnTo>
                  <a:close/>
                </a:path>
              </a:pathLst>
            </a:custGeom>
            <a:solidFill>
              <a:srgbClr val="4679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a typeface="-쉬리M"/>
                <a:cs typeface="Arial" pitchFamily="34" charset="0"/>
              </a:endParaRPr>
            </a:p>
          </p:txBody>
        </p:sp>
        <p:sp>
          <p:nvSpPr>
            <p:cNvPr id="197639" name="Freeform 7"/>
            <p:cNvSpPr>
              <a:spLocks/>
            </p:cNvSpPr>
            <p:nvPr/>
          </p:nvSpPr>
          <p:spPr bwMode="auto">
            <a:xfrm>
              <a:off x="5167" y="3909"/>
              <a:ext cx="593" cy="411"/>
            </a:xfrm>
            <a:custGeom>
              <a:avLst/>
              <a:gdLst/>
              <a:ahLst/>
              <a:cxnLst>
                <a:cxn ang="0">
                  <a:pos x="94" y="7"/>
                </a:cxn>
                <a:cxn ang="0">
                  <a:pos x="94" y="0"/>
                </a:cxn>
                <a:cxn ang="0">
                  <a:pos x="0" y="65"/>
                </a:cxn>
                <a:cxn ang="0">
                  <a:pos x="11" y="65"/>
                </a:cxn>
                <a:cxn ang="0">
                  <a:pos x="94" y="7"/>
                </a:cxn>
              </a:cxnLst>
              <a:rect l="0" t="0" r="r" b="b"/>
              <a:pathLst>
                <a:path w="94" h="65">
                  <a:moveTo>
                    <a:pt x="94" y="7"/>
                  </a:moveTo>
                  <a:lnTo>
                    <a:pt x="94" y="0"/>
                  </a:lnTo>
                  <a:cubicBezTo>
                    <a:pt x="64" y="21"/>
                    <a:pt x="30" y="44"/>
                    <a:pt x="0" y="65"/>
                  </a:cubicBezTo>
                  <a:lnTo>
                    <a:pt x="11" y="65"/>
                  </a:lnTo>
                  <a:cubicBezTo>
                    <a:pt x="38" y="46"/>
                    <a:pt x="67" y="26"/>
                    <a:pt x="94" y="7"/>
                  </a:cubicBezTo>
                  <a:close/>
                </a:path>
              </a:pathLst>
            </a:custGeom>
            <a:solidFill>
              <a:srgbClr val="4679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a typeface="-쉬리M"/>
                <a:cs typeface="Arial" pitchFamily="34" charset="0"/>
              </a:endParaRPr>
            </a:p>
          </p:txBody>
        </p:sp>
        <p:sp>
          <p:nvSpPr>
            <p:cNvPr id="197640" name="Freeform 8"/>
            <p:cNvSpPr>
              <a:spLocks/>
            </p:cNvSpPr>
            <p:nvPr/>
          </p:nvSpPr>
          <p:spPr bwMode="auto">
            <a:xfrm>
              <a:off x="-2" y="234"/>
              <a:ext cx="5722" cy="707"/>
            </a:xfrm>
            <a:custGeom>
              <a:avLst/>
              <a:gdLst/>
              <a:ahLst/>
              <a:cxnLst>
                <a:cxn ang="0">
                  <a:pos x="743" y="74"/>
                </a:cxn>
                <a:cxn ang="0">
                  <a:pos x="759" y="67"/>
                </a:cxn>
                <a:cxn ang="0">
                  <a:pos x="765" y="52"/>
                </a:cxn>
                <a:cxn ang="0">
                  <a:pos x="765" y="14"/>
                </a:cxn>
                <a:cxn ang="0">
                  <a:pos x="768" y="7"/>
                </a:cxn>
                <a:cxn ang="0">
                  <a:pos x="776" y="9"/>
                </a:cxn>
                <a:cxn ang="0">
                  <a:pos x="906" y="112"/>
                </a:cxn>
                <a:cxn ang="0">
                  <a:pos x="906" y="104"/>
                </a:cxn>
                <a:cxn ang="0">
                  <a:pos x="779" y="5"/>
                </a:cxn>
                <a:cxn ang="0">
                  <a:pos x="765" y="2"/>
                </a:cxn>
                <a:cxn ang="0">
                  <a:pos x="760" y="14"/>
                </a:cxn>
                <a:cxn ang="0">
                  <a:pos x="759" y="52"/>
                </a:cxn>
                <a:cxn ang="0">
                  <a:pos x="755" y="63"/>
                </a:cxn>
                <a:cxn ang="0">
                  <a:pos x="743" y="68"/>
                </a:cxn>
                <a:cxn ang="0">
                  <a:pos x="1" y="68"/>
                </a:cxn>
                <a:cxn ang="0">
                  <a:pos x="0" y="68"/>
                </a:cxn>
                <a:cxn ang="0">
                  <a:pos x="0" y="73"/>
                </a:cxn>
                <a:cxn ang="0">
                  <a:pos x="1" y="73"/>
                </a:cxn>
                <a:cxn ang="0">
                  <a:pos x="743" y="74"/>
                </a:cxn>
              </a:cxnLst>
              <a:rect l="0" t="0" r="r" b="b"/>
              <a:pathLst>
                <a:path w="906" h="112">
                  <a:moveTo>
                    <a:pt x="743" y="74"/>
                  </a:moveTo>
                  <a:cubicBezTo>
                    <a:pt x="749" y="74"/>
                    <a:pt x="755" y="71"/>
                    <a:pt x="759" y="67"/>
                  </a:cubicBezTo>
                  <a:cubicBezTo>
                    <a:pt x="763" y="63"/>
                    <a:pt x="765" y="58"/>
                    <a:pt x="765" y="52"/>
                  </a:cubicBezTo>
                  <a:lnTo>
                    <a:pt x="765" y="14"/>
                  </a:lnTo>
                  <a:cubicBezTo>
                    <a:pt x="765" y="10"/>
                    <a:pt x="766" y="8"/>
                    <a:pt x="768" y="7"/>
                  </a:cubicBezTo>
                  <a:cubicBezTo>
                    <a:pt x="770" y="6"/>
                    <a:pt x="773" y="7"/>
                    <a:pt x="776" y="9"/>
                  </a:cubicBezTo>
                  <a:lnTo>
                    <a:pt x="906" y="112"/>
                  </a:lnTo>
                  <a:lnTo>
                    <a:pt x="906" y="104"/>
                  </a:lnTo>
                  <a:lnTo>
                    <a:pt x="779" y="5"/>
                  </a:lnTo>
                  <a:cubicBezTo>
                    <a:pt x="774" y="1"/>
                    <a:pt x="769" y="0"/>
                    <a:pt x="765" y="2"/>
                  </a:cubicBezTo>
                  <a:cubicBezTo>
                    <a:pt x="763" y="3"/>
                    <a:pt x="760" y="6"/>
                    <a:pt x="760" y="14"/>
                  </a:cubicBezTo>
                  <a:lnTo>
                    <a:pt x="759" y="52"/>
                  </a:lnTo>
                  <a:cubicBezTo>
                    <a:pt x="759" y="56"/>
                    <a:pt x="758" y="60"/>
                    <a:pt x="755" y="63"/>
                  </a:cubicBezTo>
                  <a:cubicBezTo>
                    <a:pt x="752" y="66"/>
                    <a:pt x="748" y="68"/>
                    <a:pt x="743" y="68"/>
                  </a:cubicBezTo>
                  <a:lnTo>
                    <a:pt x="1" y="68"/>
                  </a:lnTo>
                  <a:cubicBezTo>
                    <a:pt x="0" y="68"/>
                    <a:pt x="0" y="68"/>
                    <a:pt x="0" y="68"/>
                  </a:cubicBezTo>
                  <a:lnTo>
                    <a:pt x="0" y="73"/>
                  </a:lnTo>
                  <a:cubicBezTo>
                    <a:pt x="0" y="73"/>
                    <a:pt x="0" y="73"/>
                    <a:pt x="1" y="73"/>
                  </a:cubicBezTo>
                  <a:lnTo>
                    <a:pt x="743" y="7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a typeface="-쉬리M"/>
                <a:cs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0"/>
            <a:ext cx="734377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41438"/>
            <a:ext cx="8568630" cy="475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5281736" y="6516488"/>
            <a:ext cx="1018456" cy="368896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2/2014</a:t>
            </a:r>
            <a:endParaRPr lang="pt-BR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51520" y="6525344"/>
            <a:ext cx="4392488" cy="169168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16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6296" y="6500192"/>
            <a:ext cx="730424" cy="457200"/>
          </a:xfrm>
          <a:prstGeom prst="rect">
            <a:avLst/>
          </a:prstGeom>
        </p:spPr>
        <p:txBody>
          <a:bodyPr/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5695400"/>
            <a:ext cx="1187624" cy="65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95536" y="2060849"/>
            <a:ext cx="7920112" cy="1656184"/>
          </a:xfrm>
        </p:spPr>
        <p:txBody>
          <a:bodyPr/>
          <a:lstStyle/>
          <a:p>
            <a:r>
              <a:rPr lang="pt-BR" sz="4400" smtClean="0"/>
              <a:t>1</a:t>
            </a:r>
            <a:r>
              <a:rPr lang="pt-BR" sz="4400" baseline="30000" smtClean="0"/>
              <a:t>o</a:t>
            </a:r>
            <a:r>
              <a:rPr lang="pt-BR" sz="4400" smtClean="0"/>
              <a:t> Seminário dos Professores do NGPTI/UFG - 07/2014</a:t>
            </a:r>
            <a:endParaRPr lang="pt-BR" sz="440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84213" y="3933056"/>
            <a:ext cx="6624091" cy="237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20000"/>
              </a:lnSpc>
              <a:spcBef>
                <a:spcPct val="40000"/>
              </a:spcBef>
              <a:buClr>
                <a:schemeClr val="tx1"/>
              </a:buClr>
              <a:defRPr/>
            </a:pPr>
            <a:r>
              <a:rPr lang="pt-BR" sz="1400" b="1" kern="0" smtClean="0">
                <a:solidFill>
                  <a:schemeClr val="bg1"/>
                </a:solidFill>
                <a:latin typeface="+mn-lt"/>
              </a:rPr>
              <a:t>Coordenadora</a:t>
            </a:r>
            <a:r>
              <a:rPr lang="pt-BR" sz="1400" kern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pt-BR" sz="1400" kern="0" smtClean="0">
                <a:solidFill>
                  <a:schemeClr val="bg1"/>
                </a:solidFill>
                <a:latin typeface="+mn-lt"/>
              </a:rPr>
              <a:t> Pesquisadora. </a:t>
            </a:r>
            <a:r>
              <a:rPr lang="pt-BR" sz="1400" kern="0" smtClean="0">
                <a:solidFill>
                  <a:schemeClr val="bg1"/>
                </a:solidFill>
                <a:latin typeface="+mn-lt"/>
              </a:rPr>
              <a:t>Dra. Eliany Alvarenga de Araújo - GI / UFG</a:t>
            </a:r>
          </a:p>
          <a:p>
            <a:pPr>
              <a:lnSpc>
                <a:spcPct val="120000"/>
              </a:lnSpc>
              <a:spcBef>
                <a:spcPct val="40000"/>
              </a:spcBef>
              <a:buClr>
                <a:schemeClr val="tx1"/>
              </a:buClr>
              <a:defRPr/>
            </a:pPr>
            <a:r>
              <a:rPr lang="pt-BR" sz="1400" b="1" kern="0" smtClean="0">
                <a:solidFill>
                  <a:schemeClr val="bg1"/>
                </a:solidFill>
                <a:latin typeface="+mn-lt"/>
              </a:rPr>
              <a:t>Vice-Coordenador</a:t>
            </a:r>
            <a:r>
              <a:rPr lang="pt-BR" sz="1400" kern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pt-BR" sz="1400" kern="0" smtClean="0">
                <a:solidFill>
                  <a:schemeClr val="bg1"/>
                </a:solidFill>
              </a:rPr>
              <a:t>Pesquisador</a:t>
            </a:r>
            <a:r>
              <a:rPr lang="pt-BR" sz="1400" kern="0" smtClean="0">
                <a:solidFill>
                  <a:schemeClr val="bg1"/>
                </a:solidFill>
              </a:rPr>
              <a:t>. </a:t>
            </a:r>
            <a:r>
              <a:rPr lang="pt-BR" sz="1400" kern="0" smtClean="0">
                <a:solidFill>
                  <a:schemeClr val="bg1"/>
                </a:solidFill>
              </a:rPr>
              <a:t>Dr. </a:t>
            </a:r>
            <a:r>
              <a:rPr lang="pt-BR" sz="1400" kern="0" smtClean="0">
                <a:solidFill>
                  <a:schemeClr val="bg1"/>
                </a:solidFill>
                <a:latin typeface="+mn-lt"/>
              </a:rPr>
              <a:t>Dalton Lopes Martins </a:t>
            </a:r>
            <a:r>
              <a:rPr lang="pt-BR" sz="1400" kern="0" smtClean="0">
                <a:solidFill>
                  <a:schemeClr val="bg1"/>
                </a:solidFill>
              </a:rPr>
              <a:t>- GI / UFG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1" lang="pt-BR" sz="14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pt-BR" sz="1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</a:t>
            </a:r>
            <a:r>
              <a:rPr kumimoji="1" lang="pt-BR" sz="14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pt-BR" sz="1400" b="1" kern="0" smtClean="0">
                <a:solidFill>
                  <a:schemeClr val="bg1"/>
                </a:solidFill>
                <a:latin typeface="+mn-lt"/>
              </a:rPr>
              <a:t>Email</a:t>
            </a:r>
            <a:r>
              <a:rPr kumimoji="1" lang="pt-BR" sz="1400" kern="0" smtClean="0">
                <a:solidFill>
                  <a:schemeClr val="bg1"/>
                </a:solidFill>
                <a:latin typeface="+mn-lt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1" lang="pt-BR" sz="1400" kern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1" lang="pt-BR" sz="18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165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Projeto de Mestrado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1438"/>
            <a:ext cx="8496622" cy="4895874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2/2014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sp>
        <p:nvSpPr>
          <p:cNvPr id="2052" name="AutoShape 4" descr="data:image/jpeg;base64,/9j/4AAQSkZJRgABAQAAAQABAAD/2wCEAAkGBxQTEhUUExQWFhUXGBcXGBcYGRwgHBsaHBgcGhoaHB0ZHSogGBolHhweITEhJSkrLi4uHB8zODMsNygtLisBCgoKDg0OGxAQGywkICQsLCwsLCwsLCwsLCw0LCwsLCwvLCwsLCwsLCwsLCwsLCwsLCwsLCwsLCwsLCwsLCwsLP/AABEIALkBEQMBIgACEQEDEQH/xAAcAAACAgMBAQAAAAAAAAAAAAAFBgMEAQIHAAj/xABLEAACAQIEAgcEBgcGAwcFAAABAhEAAwQSITEFQQYTIlFhcYEykaGxBxRCUsHRIzNicpLh8BZTgqLS8RWywjRDVFWTw9M1REVzg//EABkBAAMBAQEAAAAAAAAAAAAAAAECAwAEBf/EACoRAAICAgIBAwMEAwEAAAAAAAABAhEDIRIxQQQiUROB8BRhcaEykcFS/9oADAMBAAIRAxEAPwDnnFcIDsBPL8vX8PGhAs+VMWJP9fL8Kp4yyOy42cT5HmPxq/q8W+a+5ovwDbaDSu5jCp9xf4R+VcW6vSu3WW7I8h8qhg8mmaLhE+4v8I/KqHHMMkL2F3P2R4eFFgaocc9lfM/hV30IAMJYXOOyvPkO40O6U4RSYCqCbkcgNc252Aoxgh2/f8jVLpYkn/H/AKqi17WHyL6dHTzfDDzv2vwY1td4IEUnrMO0ckeT6QPxr1vBEmFDMfAT8hVzD8JuHTqrh7wEafHl4j3ipUFsq4PAKxglF8WBj/Kporb4Na537H8Nw/8AtUUwPB1CdvD4ovB2Qgbabjvo5h+H4QKM2FxhaBOw1586biK/5FJuG2RP6S20REI+snXdREePpWcXwPCsIN8ellvzFMdzCYfrGjD38gNoAEiQcwzg6/aUwPGpMbhsLcVksYW6l0R2ncaa66FtZ2o0D7i7wzh9hMBe7bOjXRL9UA47JBCqX12+8N6JcDwlmB1eZxnSS9tVPfsGaal4fwhhhBay9p7maJG2XNvMbVc4bw5rLKrCCWDRptlbu8qtFbX8GvZjj+Esdec2YGLYIW2pAHVDUEsJM8oHPWqF7CWdMmY9+ZFHyY028TwCvcJ+rXXMrLq2jAQCIjTQRUlrhlnngsR/F/MUjWxWt9iOcKv3R7hWEwqSJQEcwAB8Yp4fhluTGDvRCx2ucmT7XMRU3DuFYV3uC5Za2FykB7nnOzUKNxE9UwgGuHYnn+lA+SVpcu4QD/sk773W8O4VZxPCLwP6sgGcswJHgSdaq3eE3TplHf7Sf6qzBRUu4rCwYwS+Zu3Pzqjhb9hECvhLd1tZdnuAnXTRWAEbU1BFTDlGwSM+Vh1purMmYaPDu8Ki4W620GfA2rvZUBjcUSZPaIM6mQPQUKHVC63ErA2wGH9Wun/rqM8YtcsBhfUXD/105NjrX/ldj/1bf5VSv4xD1gHDsMMyhR+lt9k9rtAnmZ5dwrUxtCs3HF5YHBD/APkT82p46LEXcGjGzZtl8Qwi1bCggKqzHMyTrVTE8VzPaYcPwyi25YgXbPalGQA+AzZvNRTVw+91qYRuqS1mdzktlSohwN10MxNGK2HRzTpvxTNjMQnU4eFuMobqVzmFy6tuSOXkO6k8LB2B157Ue42C+IvvBhrtw+9zFU0wpkdkmkpsYmHF3ggWMKJMz9WtE+QlSAKrLimknq7Rkz+qXw7gNNNtt9NTT6vSXDcuFWvh/wDHUKcfsdaznhlogqihNIXKWJP6vc5h/CKbixaQrL0ixCgBUsL3Rh7X+ia2PSjG8nA/dtWx8lpoudIrXWI44ZZCqrgpA1LZYJ7HKDy+1Up6XWh/+Lw/w/8AjrcWbjETv7R43+8/yJ/pr1OP9tF/8sw/uH+ivUaZuMfg5nd1E1rZXNYKjde0PTf4VjNo38X51nhD6CvRklJ8X5QC/h+EqbaMc0spJ17nZfkBXSLD9lfIfKgHBbSm2oYAgBt//wBh577GivWaCuKMeIZF4PrVTjB0XzP4VlXqLiJ0HrRfQqB2CHb9/wAjU3EsOr3YYAjQ698kVtw3CuzZlUkaiQPCrHFeF3izNbRsyjMkbFhJCkTqDtBpOL4sddkR4LbjQFe/KY76s4TopZZHeGlVZt+YE91EbGFumJtka67dx8aM2cKRZvLHaa26qO8lSAJnvoKDvoo6oUeKcKthLAW1bzXLYZjkXNsBvEie/wA6a+hOFAmzctIyhZUlFkQQImNRrVezwUt1WfMuS0inLG4GoJzA+6mfD3BbjIpOwOn4s5/GmcH8C+Afi+HYc3CDaT/tNoRkWJ6pTG20VT6e4azbw6KqonbkKqgaFTOgG21GLktcnKsC+rzA1UWQuY+M6DnoKE9NOE3MR+qCk6a6AiAwiTuNaXixX0KeDsj6pbHezH/Lb/OrnCbIDgeJP+Uj8a2uYNsPatJdgGHjWdf0Y5eVScLINzQzvt/gH41VLf2ErY8LwjDv2mtW2Y7kqJJBI1ka1InBMONrFr+BfyqzhPYHqfialJqL7KWU/wDhNj+5tfwL+VZfhVkzNq2ZMmUXU9+1WrbyJ8x7jFbUAWK/TWx+iXuAbTTkPAVzqxgg620jQsg97Oa6xx/ANeQosSVaJ8dO6k3hnCGXELbIBNt1zQdNLTnSYnVhTpWF+BmwnR/DfVFS5btgG2AzQoOo1OYiQdd6u4Dg2GtrCW0I7MmFOygDWO6D6zW+OvotnUZl0ECORj7RHMVNYuiNFI1IiRrGnf4RS0bZt/w+1/dW/wCFfyqpe4VYZjKodZgqN+wPw/zUSDelU0vKW9kzO8j/AFfs91Y2zL8KsQR1Nrb7i/lVDEoFxFsCAFVmgCB9o0ZFwHSQf6H5j30Dx5/S3D92y3/L/OjEByJbPbDwM2uvPXf505dE+jSYgM10tAjaNZ/eB0pcW12q6d0Ns5bM95p2qQ1lodG8J/4e1/CKxZ6N4VZ/QWjJnVF00Gg020+NFq9U7YoLHR7DZifq9nYCOrXx9PhWW6PYWCBh7InmLa/lRFmAEkwBuTWLLyoMzI3HOtbMDf7N4T/w9r+AV6iteoWY+T76xI8x7xWnDGpkv43Ef99w5H78tl1PvWqtvHYNf1mCvWz+zcP/ALgFdX148kw8XQa4PiuzB5Ax6kGjkyAfAUr4bjXDxscQvmEPyNFrXSXBQB1riABrbP4UmTJBytMVxYXtVpxA6CoMLxrBsdMR6ZHHzFXL2Ee6oa0OsWTDKRHzodrQKaCXRUzZP75+Qo8qUv8AAsLet23BQg5pHfsJ8I0o0puZhoYzfd5dcR3f3cVaLqKGSLarUyrQ5XvRs05V+zzyMTy+9FTpcuSOyYkT2eWewO77rXPce6s8iGovqK2C0NW/dy+yZyz7HPq3Pd94L7/Gt8Tj2UkEhfbiRGxvAb7+yn9GkeRGCQFbg0JXihJYBlMSOWntRPplqS9jHGaMugJ+Dx8cvxoc0zCt9KL3IsC0VB/SE5uYhdB47Uk4PFX1ZSzJudBIOgJ0PIwD6wOchy+km6c9qVyx1oGoMiVhtNp7q5rxK1cW4WIhTc3nvnxpZyaqgJJtnR+H9LcRbGUXMyjSH19JOvxo5hunZIi5bUk6SrZfgZ+dc2EkiVHI6Hn7q1wdsOSLiAjSJHjt7qLSbpo1atHf8I0rPeT8zU1cQweNbDor2ktW2W9ZAKGGObMIML2lI3mdqbMF0qxJZQcplgIzDmQPu1JRs1D5ibuUFu4fjQXo+038Sx5uB7lFL/SjpU1rhy33QZnbKnaGpzEwQNYhTMVxTH9JsXccucRdUkkwjsg17gpFBzUVXk1H0vxhsttQZ1YD2supnmCPnUiXwMon2mf7f7Xnr5cq+f8Aor9I+LwrqLtx8RYkZkuHMwHMo7doHwJivoPh+PS8lq5bkpcUOrRpBEie40IzTRui1euBRLGBrqfKfwrjf0ifSaxdsPgmlAGW5cj2idCEkSI+8N+W0mX6YemQYPg7RMSBcMkagmV0EMpEc/SuZcM4a13YHw0/LlSSlQ0Y2eHHcQpBF+4CCDox9oag90gnQ8qvcM6Z4y0zHr3bOpVs5zAgiPtc9tfCqeO4S9v2hVFVJIA1nQCkUn2M41o6b0QvnE5NAWzAEDnr8K7XYEDRcvhp+GlcS+iXCm3f/S9k5hAJG0TIrt6uDsRrtXRdxTJtU6MkxvSD0g+lHD2c6WVa5cUwGMdWe8yDJHpQL6SunyXE+r4ZzBkXWjcTGQTrB3Pp41yi7eGo1JpbDQb450txOILm5dfKxnICQg7gFmIGlCbPGLyRkuOsbQxHuihpu66msT3yRGn9c+6kcgh3+1+K/v399eoBLfdHwr1DkzUd9/45Z+8vqv8AOtRxWweaH3iox0AT+99ysf8Aprz9B7CwGvXASY/Vnf12rr5MJrduYVt1tH+vEVTuYDAtvZs/wp/pohc6D4dVzG5fK7dlU/M1NZ6B4ZkLhsSRBaJQExyjITPhStv4MAz0ewLbW0H7pA/5Yot0awNvDh0t5srEMAWLaxBgkk8h7q9a6K2NAMPiW8WcL/0CrlvgFtT+jsMSp1m+2h8QGE+6jF07ozQSV6kS5Ve6WQAuLSTzJf5zEeNatcGUkMpKtBCzoDsdfEHXbarqaFoIC7UqXKDpfqzbvUxgqlyue/Stiriva6s9rIeZ+9Ttbu0kfSLresD9k/FqRxA+hCwnF8QTry3hoPhvRDhXSDGK5nqNVibrkCNNJB+FU74tvmNtzmWAdPPwE7UQHCRbQO7rcLQACsgE6z36VF9XYYxbdJF7jvFr+I6s3xZkBgvUsWB1EzJ0NBukuANpbQJBL3AAB8SfKa16T4G1FtVYsQpJKhozE7bd1AThySutwkbZs0DynatKdKgVsaMXdW22VnAMA7zHidK3sXZPtCNDPKDrOvhrQj+zzXBLXrMmPavKDHcQSNaJcK6PsWWb9kqWClevUllnWApJPhQlNuS4/wBjJRrZniPASuJs3OvsMGvWlhWMiBuezAELv5U528CcynPagEHR9d+Wu9b4PgFlLgcK7kTlL3Lj5J3gOxC6aSP50UxeAS2rXLiBURSzHTYfjy176ooJW2JZzbpxxFrww+FMKMP1mZswIYsw1nSIgj1pKx1lbbZWY5xyABA7pMjWNdKO8cxouXQqKGzsYCzG5IAnlS7dQs5ykaiCJ1hY39w91cMvkq6ukYawYB5HbQiR4SNdo0rvH0N4m6MGEvkoiGLWYgZlMkwGEkAnceXKuE2sbdtjLmbKDOQmUnvyNKk+lGOH9ILlpSUdlA2RWYJPisx7orQavYrTOxfSf0ftXcO99RnuqUMrlnLIDFsolhHftp3UjYK8qKCSFAA1OgiqPDfpBv23JC+0pQgsToYk9qY2ojZ4ZhxbtP1zXBcGlu5kJQga6oZOx3FbLHltFsE6dMjOJs4hoAL8p25906+6hp4OtvFoQIU5j3w0GPjFG+G4RLZPV7a1HjW3JqH8HTKOrYxdEsZ1V5nMEqBPgDPuOhoZ0v8ApSY3HXCqotlOrzPBOubMQAezPd+zJBkQPw/EzYBYJnzJsSZJAMSeY1/nXOcRcM66EbwOcb10Ka4JLs5MluVssNiNDpvrv/W+9QqJ1JqDrPX/AHrFxwdDA22oWIWmUACZnf12islcz9ozC8vAbD1qJMp9rtQI3+NaYkrPZnLH+/nWMWdP7s+816hnZ+9XqFhPpu59IeEUADrXPeEifeRQfHdO8O5kYZixjtFgpMciRJiua28Nim2RV86kHBsSd7keQFWU5LonaOjHp0XGVbNtVPIkn8qO9F8biL5DQi2hyVYny8K5Dd6Oysm4xYeJruXQ7Hrewlp1AHZyso5MujD3ifUUyk/I16JeLY0WFzNttp76VOHcXXE35ttlyks37QjKQBEn1FOXFsPmWVAzDaR/UUtY3BFCWVV156lu8Sp0Ikb6HlVI7Qb0UeI/WHeLhUWiSNN4jmGInyHvq5g8GgOUZiWTJqNtiG1ExIB3NUzcusQqZUlBPaAEyJMBSQeQFR462oOl1gwzFQiggEgAmTMjYGDHhpTAPXgyNlberFm7Q17RUKSxbMCcxjkxBGhj3d9S4e5VE7AGrNyk/wCkC5+ms/uH/mpnsvSn061v2f3Y97UX0B9CLwpv1376/NqP4DhhfEW8rEBSHYSdhOw84oHwu0VFwspEupEgidWput4hLBW4pzkiCNtgWkaabVy46Ubl+bKtOUqX5o99JF9raYfKpf8AW6TsOxrrSVYus51XLpOrCP5+W/uMOfTjFLcNmPs9apkEayk77+dc94lg2Rs5gAvprrqTFNlk07RNJOwisyCZjc67Aa1Z4IhuYi0tu6Vm4vbCzA3kBt9Bt4VHexbMMuwPNRB5xqsDnz76aOgNnDhlW1be7c9ouyE9Ww139lF5d5n0pNp0zUn0N+GvXsLfs2rt0Xrd/rFU9WqsrIufUqYIIkRFWukpDYe4jGLb2zr3BWBI90x7qW+lPEAMThkyk5BfYHY+wq/Cf650sZ0hN63dtDqwtuVc3FLSIEto6wN11BnXyp5TSTTFj8ienDrtpbuJuI6BEVbOcEZnuSFKzvC5mkdwpbFsZRI1Op/Cnvpn0ztXbKWLYbI0PcGkAjZVI9oSJ92u4AfhfR8XGzl1KFcy6jygzsV51yz3UYlkvIb6C8OtKme4itmnQgERGmho7i+hmBxCnInUPHZZCQuaNJXURPcBQnBWnt9kAZQp5kk8h5TV/h1+4DEEnTy2FdMIx400Sk3diNZ6K4oXjZa0QwIk7qATGadsnj6b6UbxeHsN2LC3Vv2OybhBBbLocxEqoOsTG9NpuEEuZDA+7kY8PDY1ILduF6sRo0gCBseXrRWFdBUvIl4HHvJzdmNxWGxXWt+yD7z4eFM+J6OJcuB9gdYHp+NJVzC3LLspBgMVB1Mjlt4Vx5MLhs6o5OQWv3BEeg9dPxon0t6IIeHLiVDdcqhssjLkZy7aRMw078jG9VOi3B2xN0FwRbTV5jXuA15+mk0/YnFC4+WJUDKB4bbfCrenw8k2yWafg+dmiTpz2qTqlyTzn4Ue4v0fa1eZGEZToDzEkA+tUMTwhh7InuFc7dOmFQdWCmUj+vfWivz5USv8LdVl2Ak6Dn8KGPZjRpnlP9fOimmBprs3zDu+derTKfu/17q9RFo7kRULpVkism5Gyr8/nXSQKS2t6M/R1xE2cTcwzHs3RnTwdfaHquv+Ghjk70P4g7W2S+ntW2DD03HqNPWgPE7dcWQR30hdIcJigwIuqbebbZvKGMHxpx4PjRetJcUyGUMPIiRUeKw6KzPlEnUmNfGnh8MK7oUjw667yBlWVKqJhcojQnVfQEVfwOCQAqQGZZn1M93xiouMcctqVyN2hMKOc8vPw8aqcE4i1245ZShABg7mdJPjpVbXQaLnHbOayTzQ5vQ6N+B9KXsPe1pqxOIRFLXCAgBzT3HQ++YrmGEfGY51t2ZsYXrMpvEBWIkAmfaJAPsg5QTBmhKfE1DoMWixmYDuBOvoOdKvTjGKblsqwJVJ/wAx5Ux8G6rDg21tzMqrHUyqse0TqxIG9LX0hsOtTTa0dPXWjKTppdmpKr6At2ZGZgddhGhgkbeX9aVph8Naa+kFt4KgEbgqZ8pn0qEZc3ZZi0xqNIjXXNr7qo4JX+s2i7qAGGuY66+IIHlp4RvUMkZSqr12UxzjG7inf54HDpr2jZ8n+a7UqdIOH5LdtiR2nQe/Xyot09uy1oF9crEBDruO6Z91LDg3AouO8D2S/I/tAakeMA0+SVNolRex3ERbuMEAeCIke/nH+1FsL0oxNq3+jQizJKMUORWjWCIBMzpNLbYXKYgsfgfILM+80b4z0Vxtm2SQrW0UswR56vaZQ7EczBHjUcjb2lQ8XWqLmJ4q111u3WVm6oooVCoUNDMSCzS2g5jakzF4o3Lj79piYHNpJ9damRmtvmcnMBMHuIjTQChoWH17/wAalKTZkkFOEcNF85Q3ayyASAI5/GaceB4F7NkSklfaiCN+XOY5xSRwXAdczfpltFQCCxIJkxpHzp1wOGZLMriwSBqBrJ9Sd6ndF4R8hHHYtkGigg65u+OUVNwfipTtMFdTuIAPoagFmbZDMDA5aD4nelfjGPe0IVSZ58v96KzTvsEoRXg6RjMVbZZVlytqATHoZ51HajKY0IPwIj13rmHCeP37Jle0DurCVPpoR5gim/BdKrb2+1h8lwsAcoMATqwjw5H412wzxl3og4jRavdhRzKz6jWhuLwCu+ckgN3c/wCcVqvGrZiM2m3ZP4iqtzisaKjZd4aBB7xvTTyYqqTQYqa6D+GIRMlsQD72Jq9Yw/VAljqYnw/HelO30luIZy283IkEx5CaI4LpetyUuhUbkw9k+BBOn9bUY+oxt8UJkxzqwX9IlkOlu5bMXAcsidVIJ1J7iPjSRde/bIBZTInQjQbagbetdQxXCeut6vlM5wRDL3A76zPfSJx/hRt3In9HAhspEtqSOYGo2muf1ON3yrRXBJcavZTw7MwliDUFzBBmnT3VGl2NP6/lU9q8K49nTprZv9TXvPuFer3XV6jZuMTo1YisA1uorvPOILlVbyZgRRC5bqsbRJ0/rzPKgYYfoq4n+juYZjraaV/cbUe4yPdT1i0lfLX8645wbEfVuIWXnsueqY8u2RlPo2X412hdqydbKP5Eji3A7ebMijOTIiBJj4661cwOHKqQw7tv3RPl5UR4i4tgkgsF5ASY8hqaV7mOfEswsE2yAJnSRJ27jrvoatoIYyrct6gEEbEfMGgHEOMjCi31WG6xFzG6AJNtp9uBJynaVECDMUc4fh3FtVOjRB569/rS30juXepK2oGJHVtbZCWYNIJ9hCNQWUgwNT3ChJ6MVeG4sXAxYEScy+cMNe8Q1LvT8/pEAMgpA9+vyNOnDMO+IRWew6MQD1gXLM/eVo18qo8a6FXLtxHuXbVpEWCWJJ1aZy+7nWkrTo1sRVfM4yqAJ0jmYj386lscNZMRbW5DoxIhiDoBroRqBVteElnKDGYS4VeAVcrsNu0uUH/F615cBiLWKt/WFIQK+V9MvsyYYHKdAdQaaGVpVbEoD9JMWli+9u2uReyewoG6gmSKHWAj6gmTzIgbgHU+dE+kih792I1Agzp+rEGe6l/CWyt0qDPZmeW4/Kued8q8DKuw7h8UbDJdUB3tMjZW9kgEEA8xB5wdxuKPdMunlu7hsuHBV3deskaqBDQJ0MsBPke+lnB4ZDMuIIIPPT+W/mKHnDhgUUSwMGZjTujxqblp0P7ktlPEYlrr5mYOwy7gCY1jkKP/ANm2cl+sRiIYkA68+70oQvCDrII7oO3vGvwqwlvELMMZPMN+dc8+b/xZouPknx/Ra5h7ZvP1bKrKdzqJiMpXUHQb1pb4zYiWwqD90/Hl/QrbHYvGXLfVu7FCRp2e/wANTVEcIbLv38v50IKde+r/AGG5pf4jfw/jVplCpb6uQO786thFbT50lDDMIiDEd8+6juA4bfRs90jICuguL37QdT5Cm+m29IdZU+xiXh8REa7ePlW9y0g5SQNdedXMTjkIuuNSEAXyy/nNCL5UYW3qZbIHbntLe8/OpNHRxMvjGVQVIjxRDI9V1qrjroYK66ZplQTAIMGJ2B0075qpxDigNlyiki3GZlBIHdmbZfI0Ow3ElaBIECAO6iokm1yLya1ubdV8LilYtGwMT398eVZu4wbTW4sdcaHnoziScLkGpR2Hoe0B86pcUyuCGEjuP41V6B8WAu3LR2dQy/vLPxIJ91MPEMEt2SsK43H9cq9f075Y0cWRVLRzvifB5Ia2Y0jKT8vyod9RuTt8RTbj8KQchGorfhXDy7AHQFomoz9PFvRlkaFD6jc7qzXR+qtf3J+NeofpF8m+qze3V3D2SfLvO1VsRYNu4yHkY9OXwohhrTMBG3wFOkRNLlsbAzVHE2jHhRtbCgSdfPbf41X4njUAk6Rpy+FBtCuYq8awBa0TzAkd+ndXWeiXFPrOEs3vtMoD/vjst8QT6ikPD8MvYgZmm1ZP2j7Tfug/M6edMnBMPlsG1hWNq2jRmYEljPaYE6N3abUqi2UinWxh4nb2PpQTKrm4F7LqchfKNCQGBE+1EjfnRh2a5CjlEk/P+VKfSM4i07NbdMgHbD6AR9qdANORqsXSplEMFnKFGZpjeY5eVRX+kVi0CCyjw/kK4hxTpbevPkt3Sqk6sOfkN6L8Iu20Ealz9p9T5+fypfqRYGw10g+kO8jMiW2ABjMRGngPLvpTv9LLj3QyO3skHNDc5OjAhTEiRFG7qgnXWaUukWCFt1KCJBPxoSurNY2WsPhMfN3DsLV4nM6NszRrpyPiKzg3uYa91LM0OCerYShCiDodNZGo7t6QcHiAigJIIMzOsxE+FMvBOmK/q8Syuq7FpzA+DAR74owmqXIDq9EvHOHJcvM6NpmUXFO9swII70I2PI6UtYq6ljEtIDL1cepPOjuPwR6w4rD3BesnS6kiVUgBgwnUeNLowGW68ktBIBO8cvhUpzrr5G4lO2jsQ20c+ZorbtR2hz38+fv39a2WzVvD2tCPX1H8pqEpOT5MbxRCrGp1uRymtWtxrMedeCmgKQ4riSg5YbTwJqeR1JuZ03UBcwzmf2d9K1K94rRsMp5Ce+Kxgt0d4S165nVGYW4JygnU7Ax76P8AG7D2wvYbQgaBh2joDpy11qx0UtolpCrDMQSwnme8DnTEMW45sP8AEa9DDjlFKUe+xG+xJXg7K90qWZCGAzHtEneTEHWTptPOqL8HuqhsXEKwcxJJBI5CI086fMXib32cjabOBqfOJAqpxDFXHYu+FRydAA+sDbWRv3ePrXNk9LkctebOmGdVTFnB4EraNpMgUjXs6iDmBRp0bNEsZ02oJxjB2bXVs1gMCrHsAb7oW2JGs+O21M3EQevtEWXt21nOFLQZB7xsIHv8a9et4V0KIbqFVIAKgjWRuYnUb0IYHtVQmRrTTOe4XCAsJAEnYba1Hj8OEuEd4BHxH4VZw8hh3yB8a06TYd1NttvaHyI/GpJaAxi6PYO0yq6yHU/ebRhz3plxvFRbUNdDEzAuWxqPMHl4a1yrh3E7tppU68/GjFzpncIytbQg7zrNdGPKorRBqVjfc4/auQLgYxsygj3g6jyonwG6jMSmqiYkEakAcyfGkQXFMMp7LAEeHePSmHo/my5lI9qD5Ebjx0+NXjkbYbGr6x+1Xqp9WO6s1WzDP0gwS5hdifsn8DVL62FBBjbnTDjbOdGTvBA8+VJ1vhUdrF3NhPVKdY72PIeA1qE4tvQkoNyPdfdvtlsjMebHRV8zsPnV+zwxbBDMjYm9OgynKD+yNjH3jRLA4dcRZm0xs29VAyafvKTGaRz1q7cxlvCWQpchVG7tLH8vKsojxgomz4RUdb1y48qJykgAEj7ZX2omImKGcT4879mwNSPbYEKo8JjMfAepFDr2Ja+QxDQdUQiAO4kcyff4VU6RcZtYOz+mabjai0p7R8D91fL3mjpbHLp4pas4d/rDsbY1Z8xBZidVGWCT4Daue4vG3uIkW0zWsIp0WSWczuxOrN8B41rZwl/iFwXcRpbH6u0ugA7gOQ8dzTalhLK5UABAjTYeA/Ok3PvowMwvR7D2VgIC/eSTHl4+NDcZwwqZU6UeDaVXvMACSQAJJJ5DmazigMCWsUVID6DaTQzpfegoYns8v3jUb3WxV7OvZtISEn7Xex8/l617ieYMAOSx6EnTyqfOomrwLwvq0nUECdYE+U7nwGtanNcOigAcwKKDDA7qPdVvDWZIVVkkwAKg22PxM8AXIRl0ygsxIPs/aB5EGY176tY6zluMCZ2I8mAYeWhFWbllQptBgFEG9c5SNgO8DkOZqvi73WOXiAdh3KBCg+IUCmelQUQhKtYSyzMFQEsdgN61wlhnYKoljy/rlXQei/BzZOZCesjtMPHkO4fOmhjct+BWxO4z0bdrRVTLmOzyiZOszp5VUfhNxFtrE9kCAPZPZGunefma6V0jssbRQPlLsAWEZyCIhZ2Mxry+dN+AYO2EBS5mYhVCO+Ynn9qIG5OgFUnihJU1/Y2PI4StCd9QC2mVlBulhABkxE6Qe4GiXGeBWrWAw95VIvXGh9TtDGMvIiAKY73ReyCMl69bO0yGn+JZPvoFxrg93CIbyYlXgxkdFBaW1AIGnfNJPFFtU2iUItX+4r23Iqe1jHX2WI8iR8q6Nft4RerW6Lc6DUp2mPiwBnwBkVrf6MYRhPV5Z5qWA94JFMsf/mQXfbQiLxq8P+8b1M/801MnSW6NyD5qPwir3SDgdqyLjIzwu0xqdB3bTSrvWlLJjdNhVMYl6VNzRT5Ej863bpShHatn0IPzilDD4gPnj7LFZ7yN6tWMIWMkQo1J7hW/VZF5CocnSKWHwzOTG+81J0iUtaEg9lgfmPxpisWVK6di0P8AMe8+FR4e5ZZQwuCDsJ1rkWV7Op+mtdnO1NSQDpXQcRhVAmAR60jccwwt3JTRG28DzFGOS9EsmBxVhDAfql12kHvBmfcR8jTP0auGG7pHvpBw3ECumhFO/Q24buUKPtSZ5a114ZJujnaaHH6q1eol9W/aPwrNdtAGzFDWRzqs9q2dXRGj7yg/MVODmUjmKpltIpK8DGt7iGkllAGw0AHhrStdIe6Hcm48DKu8HXYd/j8RVfjnB74zPbujq4JgmCB4H/akO50juANZwxJdzDXBq0fdU/jUZzSdUFjVxvpf9UDW7ZF3EtpyK2p5SN212HcPMheCdH7l+51+JJd2MhT+Pd5VP0X6L5CHftXDr5fmfGmx3CjKvq3f4DwoKLluX+jHjCDKu+xP4Cqtw15mqNmp2AjmlDj+POIufV7R7Cn9Kw5kfYHgOfj5a3ek/GCkWLP619z9xTz8zy9/dUfCOHrZt/Ek/E1N+50YxiLi4azMbQFHeeQoVgsM77hndjJAE/LlUr3ReudY8lV0tpsP3m569w94ohZNy52F2P2V0X1A0gd5qM3boZGtnhZJCkqCTAUdpvcsx/iIqy1y3ZzKnbYiC8wPFVjWO8gie+N9L+KVFNux2jtcu8j+wvcnxbwGlURa79T8KW0uhjW8xuR3DZVEKPEDmfEyfGrWBwbXGCIJJ+A7z3CpuH4B7rhUHmeQHea6HwDo+EXsjSe0/efHuFPjx8vdLoVvwgDhcCLDWUXe5cVbjxykaDuGu1PdzLaTsgwO7didgO8mqOPwFslF26vtl+cnSF7z48tI11EdngLakXryuQQCzZyoJ5B5CtykeXjVr3+aBQKxOfEYhbKntK6NdK6hFVg+SfEgDkSQTsAKPHA21ul5LPly9qIUTqFgCJO5186l4Vwy1grOUTOrOx1ZzzY8z+FL+Otdc6XbN+FlmdDHaHsldNQ0nQ8ivhSuVBjC9hO3eli5Viv2CBIjm3r8vOg2FAv3ziXhrYAWwGkKsTLwRDEnnuOU71bODuXW+rB4TLNwrOx2AnQFtTHcPfniV7EYe2nVWWdbQy9VbE5tAq95I1n86RRlW3+/3KOUG+vz+yHKHuQwLqh5IYDGDy0EAj4GKMXFFtdMuUwFGo25ghfnrpyqpwjHXWIVsO6k6lmDaGJadNYJgaj4V7iZZ9V2IkyDHdp3afPXuqmKLffYmR70AemXF2uKqNkYiWgydNOY/Mbb8q57xPEsrgdWbaETmgkEiZCkmCO/y95Xi+Mz33QsG1NohR2gAQ2w1K5hHvjehd7Hlr620JHVmY1ABG0aypke+pZZJyYEqJ8djBcutk0GkCBpAAEwYNT/APFTEXVLKIyqogGO+qSWYJJiT3VJFQlt2ykJuHRA/G2uXgbwizqMnLwLeFX+H2EvZmKrJOggaDlEVRuWgam4Zh2Q5kMamRypXG+isMtv3FsYM2yTmdhyBMx5UH41ZzWjG41Hp/KaLXuLjOVYQRp4bUOxGIDExtSLTHm046FBa6p9GnDXWyGiOslte6YWPAjX1pR6OdGetvMSwCplcLE5wXErE6RzNdg4Rb7I5cvd4V6Hp4W+RxT+C79R/arNS+terspC0gkt8LqTpQzi3GrFlWd7gCjXeuRcX6b4i8StvQd9U8FwfEYlgXLEd7bDyFQlmvUUEJdIukt/iFzqrIK2p25sO9u4eFGOjHRnqtTBbv7qJ8E4IllYUebHn51exGJEZV25nv8A5UFDfKXZrM3boUZU9T3/AMqrFq0LVqWpmzGWNCekPGFw9ud3bRF7z3+Q5+g51a4hjVtIzuYVRP8AId5NJ2BtvibpxF3bZF5KvKpyfhdmRY4Fw8ybtw5rjmWJ+Ve45jSxFlD+8e4d1WuKYzqlCrrcchUHidJ8hQzAYQlomSSZY9w3J7hzqWR0uKCley1gMKTooGgkk6ADmSeQ8at3roym3bkIfabY3PDvVPDnz7qxcuCMq6IPex+834Dl51rUuuhjQJFbgVkVsKUzCvRnErbuMWbLKwJ2391OeE4iR7DAjwP+mudo1SB+fPvFdWL1HCPFoVo6la4u0QQCPEA/Opl4sBJCg/s66+A7j61zKzxa8u1w/wCLtfPWpMZ0ourbJhcwghhIggztr3VV5cLXVGphDHcXvnHM1y04sJaZRBlRdzSYuINTqQQDsKPYHg9hVFxLpUsoJV+eg0APswAAApgCuYXeklwkMQh7WbsgjMSQdg0Ak6yOZ0ij68ebIDILHLKzpmJ5A+P41DG4zuxqcR+xWIGGdEN1BcxTQgg6soC9kqCNBl0b31RY32xkMbf1dNWBVgwcqYAMFeYMTIkUjYjHZr9nFXGIeyxi3EA6QSDOh0G06infBdIy4Grwe8hv+bam+l9TX/aZlKugzhr7BQbiqoOYD2vsgnmmgIBI17t5oNirqwzFmTc79kaxBn2TMRJjkSNxa4nj06hzCgxJfWYmY9dtKUb/ABG4UMIGERE6nmJkRoY2iYjaaec1iXu7AoOb0Ab9rrnLHWBlVogx3wD8Nhyqri8IEcMtuJEFhzPj+da8J4gZa2ylWXkZ29adMLwtWQEk7V5ryyTOyOGMloSmNRk0x8Q4H92hN/hbjbWisiZGWGUSiTVzAk5T5/gKouCNCKucOfRwI5H51WHZJ6APSB4veBUH1EioMNfBqx0sBi2x11ZZ9xE/GguGuGdGihOGx4y0MtqRBBII2IOoo5w7pNiLemYOP2h+IpLs44qYaPOiFvFg8qRSlDop7ZDp/bO5/dr/ABGvUo/WK9T/AKjJ8i/SidCwXR+3b2RF8TE/HWiaWkX2nHoJqmtbGvWpI5LN+IX/ALKyF+J86o56nxmwqrUpdjGxatHuRryrBoZ0i/7Ne/cakfVmF3HYo429Cz1Fs6ftHv8A65edGyy2rZY6BRQfor+rHmal6W/qP8S/Opp1HkHzRT4SXxGI647KGKjkAAYPhqd6vLdHsJqv2n+/4D9gH3+VQYf/AOn3f8PyrfBeyPIVBvX8josrW1aCtxSmZsK3FaJW61jGQK2FaLW4oANjUN+3mUg7GpKwa1h6BTcLHf8A5RPvrfGJoBtsB6ajy2+NEWqnj/ZX94VkkhrsFcQuqY7L5uYbNvzNMfDMfcRV7QMDmP6NCuPb+6rljYeQowk4vTA3aDOP40XtMhUSYgg8wQdj5VDwriYYb1Ts+0PWqf8A9yfJaTPkeSXuOjCqjYfvAO870dwJhIoJwXn60atf17q532dS6s2usOdVL1rure9vXqFAbBGPwStuPWhYwXVkzMGmTEbUPx21NCbiyU8cZLYpdKbWayY+yyn8PxpTsLrM6inLjX6l/IfMUmj2vf8AKuuTtWci1aC78McqLijMpHL4gjvqoFZNvdTV0V/UP+//ANIoVx7f1NNwTipCXTBn149xr1V69U+CH5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4" name="AutoShape 6" descr="data:image/jpeg;base64,/9j/4AAQSkZJRgABAQAAAQABAAD/2wCEAAkGBxQTEhUUExQWFhUXGBcXGBcYGRwgHBsaHBgcGhoaHB0ZHSogGBolHhweITEhJSkrLi4uHB8zODMsNygtLisBCgoKDg0OGxAQGywkICQsLCwsLCwsLCwsLCw0LCwsLCwvLCwsLCwsLCwsLCwsLCwsLCwsLCwsLCwsLCwsLCwsLP/AABEIALkBEQMBIgACEQEDEQH/xAAcAAACAgMBAQAAAAAAAAAAAAAFBgMEAQIHAAj/xABLEAACAQIEAgcEBgcGAwcFAAABAhEAAwQSITEFQQYTIlFhcYEykaGxBxRCUsHRIzNicpLh8BZTgqLS8RWywjRDVFWTw9M1REVzg//EABkBAAMBAQEAAAAAAAAAAAAAAAECAwAEBf/EACoRAAICAgIBAwMEAwEAAAAAAAABAhEDIRIxQQQiUROB8BRhcaEykcFS/9oADAMBAAIRAxEAPwDnnFcIDsBPL8vX8PGhAs+VMWJP9fL8Kp4yyOy42cT5HmPxq/q8W+a+5ovwDbaDSu5jCp9xf4R+VcW6vSu3WW7I8h8qhg8mmaLhE+4v8I/KqHHMMkL2F3P2R4eFFgaocc9lfM/hV30IAMJYXOOyvPkO40O6U4RSYCqCbkcgNc252Aoxgh2/f8jVLpYkn/H/AKqi17WHyL6dHTzfDDzv2vwY1td4IEUnrMO0ckeT6QPxr1vBEmFDMfAT8hVzD8JuHTqrh7wEafHl4j3ipUFsq4PAKxglF8WBj/Kporb4Na537H8Nw/8AtUUwPB1CdvD4ovB2Qgbabjvo5h+H4QKM2FxhaBOw1586biK/5FJuG2RP6S20REI+snXdREePpWcXwPCsIN8ellvzFMdzCYfrGjD38gNoAEiQcwzg6/aUwPGpMbhsLcVksYW6l0R2ncaa66FtZ2o0D7i7wzh9hMBe7bOjXRL9UA47JBCqX12+8N6JcDwlmB1eZxnSS9tVPfsGaal4fwhhhBay9p7maJG2XNvMbVc4bw5rLKrCCWDRptlbu8qtFbX8GvZjj+Esdec2YGLYIW2pAHVDUEsJM8oHPWqF7CWdMmY9+ZFHyY028TwCvcJ+rXXMrLq2jAQCIjTQRUlrhlnngsR/F/MUjWxWt9iOcKv3R7hWEwqSJQEcwAB8Yp4fhluTGDvRCx2ucmT7XMRU3DuFYV3uC5Za2FykB7nnOzUKNxE9UwgGuHYnn+lA+SVpcu4QD/sk773W8O4VZxPCLwP6sgGcswJHgSdaq3eE3TplHf7Sf6qzBRUu4rCwYwS+Zu3Pzqjhb9hECvhLd1tZdnuAnXTRWAEbU1BFTDlGwSM+Vh1purMmYaPDu8Ki4W620GfA2rvZUBjcUSZPaIM6mQPQUKHVC63ErA2wGH9Wun/rqM8YtcsBhfUXD/105NjrX/ldj/1bf5VSv4xD1gHDsMMyhR+lt9k9rtAnmZ5dwrUxtCs3HF5YHBD/APkT82p46LEXcGjGzZtl8Qwi1bCggKqzHMyTrVTE8VzPaYcPwyi25YgXbPalGQA+AzZvNRTVw+91qYRuqS1mdzktlSohwN10MxNGK2HRzTpvxTNjMQnU4eFuMobqVzmFy6tuSOXkO6k8LB2B157Ue42C+IvvBhrtw+9zFU0wpkdkmkpsYmHF3ggWMKJMz9WtE+QlSAKrLimknq7Rkz+qXw7gNNNtt9NTT6vSXDcuFWvh/wDHUKcfsdaznhlogqihNIXKWJP6vc5h/CKbixaQrL0ixCgBUsL3Rh7X+ia2PSjG8nA/dtWx8lpoudIrXWI44ZZCqrgpA1LZYJ7HKDy+1Up6XWh/+Lw/w/8AjrcWbjETv7R43+8/yJ/pr1OP9tF/8sw/uH+ivUaZuMfg5nd1E1rZXNYKjde0PTf4VjNo38X51nhD6CvRklJ8X5QC/h+EqbaMc0spJ17nZfkBXSLD9lfIfKgHBbSm2oYAgBt//wBh577GivWaCuKMeIZF4PrVTjB0XzP4VlXqLiJ0HrRfQqB2CHb9/wAjU3EsOr3YYAjQ698kVtw3CuzZlUkaiQPCrHFeF3izNbRsyjMkbFhJCkTqDtBpOL4sddkR4LbjQFe/KY76s4TopZZHeGlVZt+YE91EbGFumJtka67dx8aM2cKRZvLHaa26qO8lSAJnvoKDvoo6oUeKcKthLAW1bzXLYZjkXNsBvEie/wA6a+hOFAmzctIyhZUlFkQQImNRrVezwUt1WfMuS0inLG4GoJzA+6mfD3BbjIpOwOn4s5/GmcH8C+Afi+HYc3CDaT/tNoRkWJ6pTG20VT6e4azbw6KqonbkKqgaFTOgG21GLktcnKsC+rzA1UWQuY+M6DnoKE9NOE3MR+qCk6a6AiAwiTuNaXixX0KeDsj6pbHezH/Lb/OrnCbIDgeJP+Uj8a2uYNsPatJdgGHjWdf0Y5eVScLINzQzvt/gH41VLf2ErY8LwjDv2mtW2Y7kqJJBI1ka1InBMONrFr+BfyqzhPYHqfialJqL7KWU/wDhNj+5tfwL+VZfhVkzNq2ZMmUXU9+1WrbyJ8x7jFbUAWK/TWx+iXuAbTTkPAVzqxgg620jQsg97Oa6xx/ANeQosSVaJ8dO6k3hnCGXELbIBNt1zQdNLTnSYnVhTpWF+BmwnR/DfVFS5btgG2AzQoOo1OYiQdd6u4Dg2GtrCW0I7MmFOygDWO6D6zW+OvotnUZl0ECORj7RHMVNYuiNFI1IiRrGnf4RS0bZt/w+1/dW/wCFfyqpe4VYZjKodZgqN+wPw/zUSDelU0vKW9kzO8j/AFfs91Y2zL8KsQR1Nrb7i/lVDEoFxFsCAFVmgCB9o0ZFwHSQf6H5j30Dx5/S3D92y3/L/OjEByJbPbDwM2uvPXf505dE+jSYgM10tAjaNZ/eB0pcW12q6d0Ns5bM95p2qQ1lodG8J/4e1/CKxZ6N4VZ/QWjJnVF00Gg020+NFq9U7YoLHR7DZifq9nYCOrXx9PhWW6PYWCBh7InmLa/lRFmAEkwBuTWLLyoMzI3HOtbMDf7N4T/w9r+AV6iteoWY+T76xI8x7xWnDGpkv43Ef99w5H78tl1PvWqtvHYNf1mCvWz+zcP/ALgFdX148kw8XQa4PiuzB5Ax6kGjkyAfAUr4bjXDxscQvmEPyNFrXSXBQB1riABrbP4UmTJBytMVxYXtVpxA6CoMLxrBsdMR6ZHHzFXL2Ee6oa0OsWTDKRHzodrQKaCXRUzZP75+Qo8qUv8AAsLet23BQg5pHfsJ8I0o0puZhoYzfd5dcR3f3cVaLqKGSLarUyrQ5XvRs05V+zzyMTy+9FTpcuSOyYkT2eWewO77rXPce6s8iGovqK2C0NW/dy+yZyz7HPq3Pd94L7/Gt8Tj2UkEhfbiRGxvAb7+yn9GkeRGCQFbg0JXihJYBlMSOWntRPplqS9jHGaMugJ+Dx8cvxoc0zCt9KL3IsC0VB/SE5uYhdB47Uk4PFX1ZSzJudBIOgJ0PIwD6wOchy+km6c9qVyx1oGoMiVhtNp7q5rxK1cW4WIhTc3nvnxpZyaqgJJtnR+H9LcRbGUXMyjSH19JOvxo5hunZIi5bUk6SrZfgZ+dc2EkiVHI6Hn7q1wdsOSLiAjSJHjt7qLSbpo1atHf8I0rPeT8zU1cQweNbDor2ktW2W9ZAKGGObMIML2lI3mdqbMF0qxJZQcplgIzDmQPu1JRs1D5ibuUFu4fjQXo+038Sx5uB7lFL/SjpU1rhy33QZnbKnaGpzEwQNYhTMVxTH9JsXccucRdUkkwjsg17gpFBzUVXk1H0vxhsttQZ1YD2supnmCPnUiXwMon2mf7f7Xnr5cq+f8Aor9I+LwrqLtx8RYkZkuHMwHMo7doHwJivoPh+PS8lq5bkpcUOrRpBEie40IzTRui1euBRLGBrqfKfwrjf0ifSaxdsPgmlAGW5cj2idCEkSI+8N+W0mX6YemQYPg7RMSBcMkagmV0EMpEc/SuZcM4a13YHw0/LlSSlQ0Y2eHHcQpBF+4CCDox9oag90gnQ8qvcM6Z4y0zHr3bOpVs5zAgiPtc9tfCqeO4S9v2hVFVJIA1nQCkUn2M41o6b0QvnE5NAWzAEDnr8K7XYEDRcvhp+GlcS+iXCm3f/S9k5hAJG0TIrt6uDsRrtXRdxTJtU6MkxvSD0g+lHD2c6WVa5cUwGMdWe8yDJHpQL6SunyXE+r4ZzBkXWjcTGQTrB3Pp41yi7eGo1JpbDQb450txOILm5dfKxnICQg7gFmIGlCbPGLyRkuOsbQxHuihpu66msT3yRGn9c+6kcgh3+1+K/v399eoBLfdHwr1DkzUd9/45Z+8vqv8AOtRxWweaH3iox0AT+99ysf8Aprz9B7CwGvXASY/Vnf12rr5MJrduYVt1tH+vEVTuYDAtvZs/wp/pohc6D4dVzG5fK7dlU/M1NZ6B4ZkLhsSRBaJQExyjITPhStv4MAz0ewLbW0H7pA/5Yot0awNvDh0t5srEMAWLaxBgkk8h7q9a6K2NAMPiW8WcL/0CrlvgFtT+jsMSp1m+2h8QGE+6jF07ozQSV6kS5Ve6WQAuLSTzJf5zEeNatcGUkMpKtBCzoDsdfEHXbarqaFoIC7UqXKDpfqzbvUxgqlyue/Stiriva6s9rIeZ+9Ttbu0kfSLresD9k/FqRxA+hCwnF8QTry3hoPhvRDhXSDGK5nqNVibrkCNNJB+FU74tvmNtzmWAdPPwE7UQHCRbQO7rcLQACsgE6z36VF9XYYxbdJF7jvFr+I6s3xZkBgvUsWB1EzJ0NBukuANpbQJBL3AAB8SfKa16T4G1FtVYsQpJKhozE7bd1AThySutwkbZs0DynatKdKgVsaMXdW22VnAMA7zHidK3sXZPtCNDPKDrOvhrQj+zzXBLXrMmPavKDHcQSNaJcK6PsWWb9kqWClevUllnWApJPhQlNuS4/wBjJRrZniPASuJs3OvsMGvWlhWMiBuezAELv5U528CcynPagEHR9d+Wu9b4PgFlLgcK7kTlL3Lj5J3gOxC6aSP50UxeAS2rXLiBURSzHTYfjy176ooJW2JZzbpxxFrww+FMKMP1mZswIYsw1nSIgj1pKx1lbbZWY5xyABA7pMjWNdKO8cxouXQqKGzsYCzG5IAnlS7dQs5ykaiCJ1hY39w91cMvkq6ukYawYB5HbQiR4SNdo0rvH0N4m6MGEvkoiGLWYgZlMkwGEkAnceXKuE2sbdtjLmbKDOQmUnvyNKk+lGOH9ILlpSUdlA2RWYJPisx7orQavYrTOxfSf0ftXcO99RnuqUMrlnLIDFsolhHftp3UjYK8qKCSFAA1OgiqPDfpBv23JC+0pQgsToYk9qY2ojZ4ZhxbtP1zXBcGlu5kJQga6oZOx3FbLHltFsE6dMjOJs4hoAL8p25906+6hp4OtvFoQIU5j3w0GPjFG+G4RLZPV7a1HjW3JqH8HTKOrYxdEsZ1V5nMEqBPgDPuOhoZ0v8ApSY3HXCqotlOrzPBOubMQAezPd+zJBkQPw/EzYBYJnzJsSZJAMSeY1/nXOcRcM66EbwOcb10Ka4JLs5MluVssNiNDpvrv/W+9QqJ1JqDrPX/AHrFxwdDA22oWIWmUACZnf12islcz9ozC8vAbD1qJMp9rtQI3+NaYkrPZnLH+/nWMWdP7s+816hnZ+9XqFhPpu59IeEUADrXPeEifeRQfHdO8O5kYZixjtFgpMciRJiua28Nim2RV86kHBsSd7keQFWU5LonaOjHp0XGVbNtVPIkn8qO9F8biL5DQi2hyVYny8K5Dd6Oysm4xYeJruXQ7Hrewlp1AHZyso5MujD3ifUUyk/I16JeLY0WFzNttp76VOHcXXE35ttlyks37QjKQBEn1FOXFsPmWVAzDaR/UUtY3BFCWVV156lu8Sp0Ikb6HlVI7Qb0UeI/WHeLhUWiSNN4jmGInyHvq5g8GgOUZiWTJqNtiG1ExIB3NUzcusQqZUlBPaAEyJMBSQeQFR462oOl1gwzFQiggEgAmTMjYGDHhpTAPXgyNlberFm7Q17RUKSxbMCcxjkxBGhj3d9S4e5VE7AGrNyk/wCkC5+ms/uH/mpnsvSn061v2f3Y97UX0B9CLwpv1376/NqP4DhhfEW8rEBSHYSdhOw84oHwu0VFwspEupEgidWput4hLBW4pzkiCNtgWkaabVy46Ubl+bKtOUqX5o99JF9raYfKpf8AW6TsOxrrSVYus51XLpOrCP5+W/uMOfTjFLcNmPs9apkEayk77+dc94lg2Rs5gAvprrqTFNlk07RNJOwisyCZjc67Aa1Z4IhuYi0tu6Vm4vbCzA3kBt9Bt4VHexbMMuwPNRB5xqsDnz76aOgNnDhlW1be7c9ouyE9Ww139lF5d5n0pNp0zUn0N+GvXsLfs2rt0Xrd/rFU9WqsrIufUqYIIkRFWukpDYe4jGLb2zr3BWBI90x7qW+lPEAMThkyk5BfYHY+wq/Cf650sZ0hN63dtDqwtuVc3FLSIEto6wN11BnXyp5TSTTFj8ienDrtpbuJuI6BEVbOcEZnuSFKzvC5mkdwpbFsZRI1Op/Cnvpn0ztXbKWLYbI0PcGkAjZVI9oSJ92u4AfhfR8XGzl1KFcy6jygzsV51yz3UYlkvIb6C8OtKme4itmnQgERGmho7i+hmBxCnInUPHZZCQuaNJXURPcBQnBWnt9kAZQp5kk8h5TV/h1+4DEEnTy2FdMIx400Sk3diNZ6K4oXjZa0QwIk7qATGadsnj6b6UbxeHsN2LC3Vv2OybhBBbLocxEqoOsTG9NpuEEuZDA+7kY8PDY1ILduF6sRo0gCBseXrRWFdBUvIl4HHvJzdmNxWGxXWt+yD7z4eFM+J6OJcuB9gdYHp+NJVzC3LLspBgMVB1Mjlt4Vx5MLhs6o5OQWv3BEeg9dPxon0t6IIeHLiVDdcqhssjLkZy7aRMw078jG9VOi3B2xN0FwRbTV5jXuA15+mk0/YnFC4+WJUDKB4bbfCrenw8k2yWafg+dmiTpz2qTqlyTzn4Ue4v0fa1eZGEZToDzEkA+tUMTwhh7InuFc7dOmFQdWCmUj+vfWivz5USv8LdVl2Ak6Dn8KGPZjRpnlP9fOimmBprs3zDu+derTKfu/17q9RFo7kRULpVkism5Gyr8/nXSQKS2t6M/R1xE2cTcwzHs3RnTwdfaHquv+Ghjk70P4g7W2S+ntW2DD03HqNPWgPE7dcWQR30hdIcJigwIuqbebbZvKGMHxpx4PjRetJcUyGUMPIiRUeKw6KzPlEnUmNfGnh8MK7oUjw667yBlWVKqJhcojQnVfQEVfwOCQAqQGZZn1M93xiouMcctqVyN2hMKOc8vPw8aqcE4i1245ZShABg7mdJPjpVbXQaLnHbOayTzQ5vQ6N+B9KXsPe1pqxOIRFLXCAgBzT3HQ++YrmGEfGY51t2ZsYXrMpvEBWIkAmfaJAPsg5QTBmhKfE1DoMWixmYDuBOvoOdKvTjGKblsqwJVJ/wAx5Ux8G6rDg21tzMqrHUyqse0TqxIG9LX0hsOtTTa0dPXWjKTppdmpKr6At2ZGZgddhGhgkbeX9aVph8Naa+kFt4KgEbgqZ8pn0qEZc3ZZi0xqNIjXXNr7qo4JX+s2i7qAGGuY66+IIHlp4RvUMkZSqr12UxzjG7inf54HDpr2jZ8n+a7UqdIOH5LdtiR2nQe/Xyot09uy1oF9crEBDruO6Z91LDg3AouO8D2S/I/tAakeMA0+SVNolRex3ERbuMEAeCIke/nH+1FsL0oxNq3+jQizJKMUORWjWCIBMzpNLbYXKYgsfgfILM+80b4z0Vxtm2SQrW0UswR56vaZQ7EczBHjUcjb2lQ8XWqLmJ4q111u3WVm6oooVCoUNDMSCzS2g5jakzF4o3Lj79piYHNpJ9damRmtvmcnMBMHuIjTQChoWH17/wAalKTZkkFOEcNF85Q3ayyASAI5/GaceB4F7NkSklfaiCN+XOY5xSRwXAdczfpltFQCCxIJkxpHzp1wOGZLMriwSBqBrJ9Sd6ndF4R8hHHYtkGigg65u+OUVNwfipTtMFdTuIAPoagFmbZDMDA5aD4nelfjGPe0IVSZ58v96KzTvsEoRXg6RjMVbZZVlytqATHoZ51HajKY0IPwIj13rmHCeP37Jle0DurCVPpoR5gim/BdKrb2+1h8lwsAcoMATqwjw5H412wzxl3og4jRavdhRzKz6jWhuLwCu+ckgN3c/wCcVqvGrZiM2m3ZP4iqtzisaKjZd4aBB7xvTTyYqqTQYqa6D+GIRMlsQD72Jq9Yw/VAljqYnw/HelO30luIZy283IkEx5CaI4LpetyUuhUbkw9k+BBOn9bUY+oxt8UJkxzqwX9IlkOlu5bMXAcsidVIJ1J7iPjSRde/bIBZTInQjQbagbetdQxXCeut6vlM5wRDL3A76zPfSJx/hRt3In9HAhspEtqSOYGo2muf1ON3yrRXBJcavZTw7MwliDUFzBBmnT3VGl2NP6/lU9q8K49nTprZv9TXvPuFer3XV6jZuMTo1YisA1uorvPOILlVbyZgRRC5bqsbRJ0/rzPKgYYfoq4n+juYZjraaV/cbUe4yPdT1i0lfLX8645wbEfVuIWXnsueqY8u2RlPo2X412hdqydbKP5Eji3A7ebMijOTIiBJj4661cwOHKqQw7tv3RPl5UR4i4tgkgsF5ASY8hqaV7mOfEswsE2yAJnSRJ27jrvoatoIYyrct6gEEbEfMGgHEOMjCi31WG6xFzG6AJNtp9uBJynaVECDMUc4fh3FtVOjRB569/rS30juXepK2oGJHVtbZCWYNIJ9hCNQWUgwNT3ChJ6MVeG4sXAxYEScy+cMNe8Q1LvT8/pEAMgpA9+vyNOnDMO+IRWew6MQD1gXLM/eVo18qo8a6FXLtxHuXbVpEWCWJJ1aZy+7nWkrTo1sRVfM4yqAJ0jmYj386lscNZMRbW5DoxIhiDoBroRqBVteElnKDGYS4VeAVcrsNu0uUH/F615cBiLWKt/WFIQK+V9MvsyYYHKdAdQaaGVpVbEoD9JMWli+9u2uReyewoG6gmSKHWAj6gmTzIgbgHU+dE+kih792I1Agzp+rEGe6l/CWyt0qDPZmeW4/Kued8q8DKuw7h8UbDJdUB3tMjZW9kgEEA8xB5wdxuKPdMunlu7hsuHBV3deskaqBDQJ0MsBPke+lnB4ZDMuIIIPPT+W/mKHnDhgUUSwMGZjTujxqblp0P7ktlPEYlrr5mYOwy7gCY1jkKP/ANm2cl+sRiIYkA68+70oQvCDrII7oO3vGvwqwlvELMMZPMN+dc8+b/xZouPknx/Ra5h7ZvP1bKrKdzqJiMpXUHQb1pb4zYiWwqD90/Hl/QrbHYvGXLfVu7FCRp2e/wANTVEcIbLv38v50IKde+r/AGG5pf4jfw/jVplCpb6uQO786thFbT50lDDMIiDEd8+6juA4bfRs90jICuguL37QdT5Cm+m29IdZU+xiXh8REa7ePlW9y0g5SQNdedXMTjkIuuNSEAXyy/nNCL5UYW3qZbIHbntLe8/OpNHRxMvjGVQVIjxRDI9V1qrjroYK66ZplQTAIMGJ2B0075qpxDigNlyiki3GZlBIHdmbZfI0Ow3ElaBIECAO6iokm1yLya1ubdV8LilYtGwMT398eVZu4wbTW4sdcaHnoziScLkGpR2Hoe0B86pcUyuCGEjuP41V6B8WAu3LR2dQy/vLPxIJ91MPEMEt2SsK43H9cq9f075Y0cWRVLRzvifB5Ia2Y0jKT8vyod9RuTt8RTbj8KQchGorfhXDy7AHQFomoz9PFvRlkaFD6jc7qzXR+qtf3J+NeofpF8m+qze3V3D2SfLvO1VsRYNu4yHkY9OXwohhrTMBG3wFOkRNLlsbAzVHE2jHhRtbCgSdfPbf41X4njUAk6Rpy+FBtCuYq8awBa0TzAkd+ndXWeiXFPrOEs3vtMoD/vjst8QT6ikPD8MvYgZmm1ZP2j7Tfug/M6edMnBMPlsG1hWNq2jRmYEljPaYE6N3abUqi2UinWxh4nb2PpQTKrm4F7LqchfKNCQGBE+1EjfnRh2a5CjlEk/P+VKfSM4i07NbdMgHbD6AR9qdANORqsXSplEMFnKFGZpjeY5eVRX+kVi0CCyjw/kK4hxTpbevPkt3Sqk6sOfkN6L8Iu20Ealz9p9T5+fypfqRYGw10g+kO8jMiW2ABjMRGngPLvpTv9LLj3QyO3skHNDc5OjAhTEiRFG7qgnXWaUukWCFt1KCJBPxoSurNY2WsPhMfN3DsLV4nM6NszRrpyPiKzg3uYa91LM0OCerYShCiDodNZGo7t6QcHiAigJIIMzOsxE+FMvBOmK/q8Syuq7FpzA+DAR74owmqXIDq9EvHOHJcvM6NpmUXFO9swII70I2PI6UtYq6ljEtIDL1cepPOjuPwR6w4rD3BesnS6kiVUgBgwnUeNLowGW68ktBIBO8cvhUpzrr5G4lO2jsQ20c+ZorbtR2hz38+fv39a2WzVvD2tCPX1H8pqEpOT5MbxRCrGp1uRymtWtxrMedeCmgKQ4riSg5YbTwJqeR1JuZ03UBcwzmf2d9K1K94rRsMp5Ce+Kxgt0d4S165nVGYW4JygnU7Ax76P8AG7D2wvYbQgaBh2joDpy11qx0UtolpCrDMQSwnme8DnTEMW45sP8AEa9DDjlFKUe+xG+xJXg7K90qWZCGAzHtEneTEHWTptPOqL8HuqhsXEKwcxJJBI5CI086fMXib32cjabOBqfOJAqpxDFXHYu+FRydAA+sDbWRv3ePrXNk9LkctebOmGdVTFnB4EraNpMgUjXs6iDmBRp0bNEsZ02oJxjB2bXVs1gMCrHsAb7oW2JGs+O21M3EQevtEWXt21nOFLQZB7xsIHv8a9et4V0KIbqFVIAKgjWRuYnUb0IYHtVQmRrTTOe4XCAsJAEnYba1Hj8OEuEd4BHxH4VZw8hh3yB8a06TYd1NttvaHyI/GpJaAxi6PYO0yq6yHU/ebRhz3plxvFRbUNdDEzAuWxqPMHl4a1yrh3E7tppU68/GjFzpncIytbQg7zrNdGPKorRBqVjfc4/auQLgYxsygj3g6jyonwG6jMSmqiYkEakAcyfGkQXFMMp7LAEeHePSmHo/my5lI9qD5Ebjx0+NXjkbYbGr6x+1Xqp9WO6s1WzDP0gwS5hdifsn8DVL62FBBjbnTDjbOdGTvBA8+VJ1vhUdrF3NhPVKdY72PIeA1qE4tvQkoNyPdfdvtlsjMebHRV8zsPnV+zwxbBDMjYm9OgynKD+yNjH3jRLA4dcRZm0xs29VAyafvKTGaRz1q7cxlvCWQpchVG7tLH8vKsojxgomz4RUdb1y48qJykgAEj7ZX2omImKGcT4879mwNSPbYEKo8JjMfAepFDr2Ja+QxDQdUQiAO4kcyff4VU6RcZtYOz+mabjai0p7R8D91fL3mjpbHLp4pas4d/rDsbY1Z8xBZidVGWCT4Daue4vG3uIkW0zWsIp0WSWczuxOrN8B41rZwl/iFwXcRpbH6u0ugA7gOQ8dzTalhLK5UABAjTYeA/Ok3PvowMwvR7D2VgIC/eSTHl4+NDcZwwqZU6UeDaVXvMACSQAJJJ5DmazigMCWsUVID6DaTQzpfegoYns8v3jUb3WxV7OvZtISEn7Xex8/l617ieYMAOSx6EnTyqfOomrwLwvq0nUECdYE+U7nwGtanNcOigAcwKKDDA7qPdVvDWZIVVkkwAKg22PxM8AXIRl0ygsxIPs/aB5EGY176tY6zluMCZ2I8mAYeWhFWbllQptBgFEG9c5SNgO8DkOZqvi73WOXiAdh3KBCg+IUCmelQUQhKtYSyzMFQEsdgN61wlhnYKoljy/rlXQei/BzZOZCesjtMPHkO4fOmhjct+BWxO4z0bdrRVTLmOzyiZOszp5VUfhNxFtrE9kCAPZPZGunefma6V0jssbRQPlLsAWEZyCIhZ2Mxry+dN+AYO2EBS5mYhVCO+Ynn9qIG5OgFUnihJU1/Y2PI4StCd9QC2mVlBulhABkxE6Qe4GiXGeBWrWAw95VIvXGh9TtDGMvIiAKY73ReyCMl69bO0yGn+JZPvoFxrg93CIbyYlXgxkdFBaW1AIGnfNJPFFtU2iUItX+4r23Iqe1jHX2WI8iR8q6Nft4RerW6Lc6DUp2mPiwBnwBkVrf6MYRhPV5Z5qWA94JFMsf/mQXfbQiLxq8P+8b1M/801MnSW6NyD5qPwir3SDgdqyLjIzwu0xqdB3bTSrvWlLJjdNhVMYl6VNzRT5Ej863bpShHatn0IPzilDD4gPnj7LFZ7yN6tWMIWMkQo1J7hW/VZF5CocnSKWHwzOTG+81J0iUtaEg9lgfmPxpisWVK6di0P8AMe8+FR4e5ZZQwuCDsJ1rkWV7Op+mtdnO1NSQDpXQcRhVAmAR60jccwwt3JTRG28DzFGOS9EsmBxVhDAfql12kHvBmfcR8jTP0auGG7pHvpBw3ECumhFO/Q24buUKPtSZ5a114ZJujnaaHH6q1eol9W/aPwrNdtAGzFDWRzqs9q2dXRGj7yg/MVODmUjmKpltIpK8DGt7iGkllAGw0AHhrStdIe6Hcm48DKu8HXYd/j8RVfjnB74zPbujq4JgmCB4H/akO50juANZwxJdzDXBq0fdU/jUZzSdUFjVxvpf9UDW7ZF3EtpyK2p5SN212HcPMheCdH7l+51+JJd2MhT+Pd5VP0X6L5CHftXDr5fmfGmx3CjKvq3f4DwoKLluX+jHjCDKu+xP4Cqtw15mqNmp2AjmlDj+POIufV7R7Cn9Kw5kfYHgOfj5a3ek/GCkWLP619z9xTz8zy9/dUfCOHrZt/Ek/E1N+50YxiLi4azMbQFHeeQoVgsM77hndjJAE/LlUr3ReudY8lV0tpsP3m569w94ohZNy52F2P2V0X1A0gd5qM3boZGtnhZJCkqCTAUdpvcsx/iIqy1y3ZzKnbYiC8wPFVjWO8gie+N9L+KVFNux2jtcu8j+wvcnxbwGlURa79T8KW0uhjW8xuR3DZVEKPEDmfEyfGrWBwbXGCIJJ+A7z3CpuH4B7rhUHmeQHea6HwDo+EXsjSe0/efHuFPjx8vdLoVvwgDhcCLDWUXe5cVbjxykaDuGu1PdzLaTsgwO7didgO8mqOPwFslF26vtl+cnSF7z48tI11EdngLakXryuQQCzZyoJ5B5CtykeXjVr3+aBQKxOfEYhbKntK6NdK6hFVg+SfEgDkSQTsAKPHA21ul5LPly9qIUTqFgCJO5186l4Vwy1grOUTOrOx1ZzzY8z+FL+Otdc6XbN+FlmdDHaHsldNQ0nQ8ivhSuVBjC9hO3eli5Viv2CBIjm3r8vOg2FAv3ziXhrYAWwGkKsTLwRDEnnuOU71bODuXW+rB4TLNwrOx2AnQFtTHcPfniV7EYe2nVWWdbQy9VbE5tAq95I1n86RRlW3+/3KOUG+vz+yHKHuQwLqh5IYDGDy0EAj4GKMXFFtdMuUwFGo25ghfnrpyqpwjHXWIVsO6k6lmDaGJadNYJgaj4V7iZZ9V2IkyDHdp3afPXuqmKLffYmR70AemXF2uKqNkYiWgydNOY/Mbb8q57xPEsrgdWbaETmgkEiZCkmCO/y95Xi+Mz33QsG1NohR2gAQ2w1K5hHvjehd7Hlr620JHVmY1ABG0aypke+pZZJyYEqJ8djBcutk0GkCBpAAEwYNT/APFTEXVLKIyqogGO+qSWYJJiT3VJFQlt2ykJuHRA/G2uXgbwizqMnLwLeFX+H2EvZmKrJOggaDlEVRuWgam4Zh2Q5kMamRypXG+isMtv3FsYM2yTmdhyBMx5UH41ZzWjG41Hp/KaLXuLjOVYQRp4bUOxGIDExtSLTHm046FBa6p9GnDXWyGiOslte6YWPAjX1pR6OdGetvMSwCplcLE5wXErE6RzNdg4Rb7I5cvd4V6Hp4W+RxT+C79R/arNS+terspC0gkt8LqTpQzi3GrFlWd7gCjXeuRcX6b4i8StvQd9U8FwfEYlgXLEd7bDyFQlmvUUEJdIukt/iFzqrIK2p25sO9u4eFGOjHRnqtTBbv7qJ8E4IllYUebHn51exGJEZV25nv8A5UFDfKXZrM3boUZU9T3/AMqrFq0LVqWpmzGWNCekPGFw9ud3bRF7z3+Q5+g51a4hjVtIzuYVRP8AId5NJ2BtvibpxF3bZF5KvKpyfhdmRY4Fw8ybtw5rjmWJ+Ve45jSxFlD+8e4d1WuKYzqlCrrcchUHidJ8hQzAYQlomSSZY9w3J7hzqWR0uKCley1gMKTooGgkk6ADmSeQ8at3roym3bkIfabY3PDvVPDnz7qxcuCMq6IPex+834Dl51rUuuhjQJFbgVkVsKUzCvRnErbuMWbLKwJ2391OeE4iR7DAjwP+mudo1SB+fPvFdWL1HCPFoVo6la4u0QQCPEA/Opl4sBJCg/s66+A7j61zKzxa8u1w/wCLtfPWpMZ0ourbJhcwghhIggztr3VV5cLXVGphDHcXvnHM1y04sJaZRBlRdzSYuINTqQQDsKPYHg9hVFxLpUsoJV+eg0APswAAApgCuYXeklwkMQh7WbsgjMSQdg0Ak6yOZ0ij68ebIDILHLKzpmJ5A+P41DG4zuxqcR+xWIGGdEN1BcxTQgg6soC9kqCNBl0b31RY32xkMbf1dNWBVgwcqYAMFeYMTIkUjYjHZr9nFXGIeyxi3EA6QSDOh0G06infBdIy4Grwe8hv+bam+l9TX/aZlKugzhr7BQbiqoOYD2vsgnmmgIBI17t5oNirqwzFmTc79kaxBn2TMRJjkSNxa4nj06hzCgxJfWYmY9dtKUb/ABG4UMIGERE6nmJkRoY2iYjaaec1iXu7AoOb0Ab9rrnLHWBlVogx3wD8Nhyqri8IEcMtuJEFhzPj+da8J4gZa2ylWXkZ29adMLwtWQEk7V5ryyTOyOGMloSmNRk0x8Q4H92hN/hbjbWisiZGWGUSiTVzAk5T5/gKouCNCKucOfRwI5H51WHZJ6APSB4veBUH1EioMNfBqx0sBi2x11ZZ9xE/GguGuGdGihOGx4y0MtqRBBII2IOoo5w7pNiLemYOP2h+IpLs44qYaPOiFvFg8qRSlDop7ZDp/bO5/dr/ABGvUo/WK9T/AKjJ8i/SidCwXR+3b2RF8TE/HWiaWkX2nHoJqmtbGvWpI5LN+IX/ALKyF+J86o56nxmwqrUpdjGxatHuRryrBoZ0i/7Ne/cakfVmF3HYo429Cz1Fs6ftHv8A65edGyy2rZY6BRQfor+rHmal6W/qP8S/Opp1HkHzRT4SXxGI647KGKjkAAYPhqd6vLdHsJqv2n+/4D9gH3+VQYf/AOn3f8PyrfBeyPIVBvX8josrW1aCtxSmZsK3FaJW61jGQK2FaLW4oANjUN+3mUg7GpKwa1h6BTcLHf8A5RPvrfGJoBtsB6ajy2+NEWqnj/ZX94VkkhrsFcQuqY7L5uYbNvzNMfDMfcRV7QMDmP6NCuPb+6rljYeQowk4vTA3aDOP40XtMhUSYgg8wQdj5VDwriYYb1Ts+0PWqf8A9yfJaTPkeSXuOjCqjYfvAO870dwJhIoJwXn60atf17q532dS6s2usOdVL1rure9vXqFAbBGPwStuPWhYwXVkzMGmTEbUPx21NCbiyU8cZLYpdKbWayY+yyn8PxpTsLrM6inLjX6l/IfMUmj2vf8AKuuTtWci1aC78McqLijMpHL4gjvqoFZNvdTV0V/UP+//ANIoVx7f1NNwTipCXTBn149xr1V69U+CH5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6" name="AutoShape 8" descr="data:image/jpeg;base64,/9j/4AAQSkZJRgABAQAAAQABAAD/2wCEAAkGBxQTEhUUExQWFhUXGBcXGBcYGRwgHBsaHBgcGhoaHB0ZHSogGBolHhweITEhJSkrLi4uHB8zODMsNygtLisBCgoKDg0OGxAQGywkICQsLCwsLCwsLCwsLCw0LCwsLCwvLCwsLCwsLCwsLCwsLCwsLCwsLCwsLCwsLCwsLCwsLP/AABEIALkBEQMBIgACEQEDEQH/xAAcAAACAgMBAQAAAAAAAAAAAAAFBgMEAQIHAAj/xABLEAACAQIEAgcEBgcGAwcFAAABAhEAAwQSITEFQQYTIlFhcYEykaGxBxRCUsHRIzNicpLh8BZTgqLS8RWywjRDVFWTw9M1REVzg//EABkBAAMBAQEAAAAAAAAAAAAAAAECAwAEBf/EACoRAAICAgIBAwMEAwEAAAAAAAABAhEDIRIxQQQiUROB8BRhcaEykcFS/9oADAMBAAIRAxEAPwDnnFcIDsBPL8vX8PGhAs+VMWJP9fL8Kp4yyOy42cT5HmPxq/q8W+a+5ovwDbaDSu5jCp9xf4R+VcW6vSu3WW7I8h8qhg8mmaLhE+4v8I/KqHHMMkL2F3P2R4eFFgaocc9lfM/hV30IAMJYXOOyvPkO40O6U4RSYCqCbkcgNc252Aoxgh2/f8jVLpYkn/H/AKqi17WHyL6dHTzfDDzv2vwY1td4IEUnrMO0ckeT6QPxr1vBEmFDMfAT8hVzD8JuHTqrh7wEafHl4j3ipUFsq4PAKxglF8WBj/Kporb4Na537H8Nw/8AtUUwPB1CdvD4ovB2Qgbabjvo5h+H4QKM2FxhaBOw1586biK/5FJuG2RP6S20REI+snXdREePpWcXwPCsIN8ellvzFMdzCYfrGjD38gNoAEiQcwzg6/aUwPGpMbhsLcVksYW6l0R2ncaa66FtZ2o0D7i7wzh9hMBe7bOjXRL9UA47JBCqX12+8N6JcDwlmB1eZxnSS9tVPfsGaal4fwhhhBay9p7maJG2XNvMbVc4bw5rLKrCCWDRptlbu8qtFbX8GvZjj+Esdec2YGLYIW2pAHVDUEsJM8oHPWqF7CWdMmY9+ZFHyY028TwCvcJ+rXXMrLq2jAQCIjTQRUlrhlnngsR/F/MUjWxWt9iOcKv3R7hWEwqSJQEcwAB8Yp4fhluTGDvRCx2ucmT7XMRU3DuFYV3uC5Za2FykB7nnOzUKNxE9UwgGuHYnn+lA+SVpcu4QD/sk773W8O4VZxPCLwP6sgGcswJHgSdaq3eE3TplHf7Sf6qzBRUu4rCwYwS+Zu3Pzqjhb9hECvhLd1tZdnuAnXTRWAEbU1BFTDlGwSM+Vh1purMmYaPDu8Ki4W620GfA2rvZUBjcUSZPaIM6mQPQUKHVC63ErA2wGH9Wun/rqM8YtcsBhfUXD/105NjrX/ldj/1bf5VSv4xD1gHDsMMyhR+lt9k9rtAnmZ5dwrUxtCs3HF5YHBD/APkT82p46LEXcGjGzZtl8Qwi1bCggKqzHMyTrVTE8VzPaYcPwyi25YgXbPalGQA+AzZvNRTVw+91qYRuqS1mdzktlSohwN10MxNGK2HRzTpvxTNjMQnU4eFuMobqVzmFy6tuSOXkO6k8LB2B157Ue42C+IvvBhrtw+9zFU0wpkdkmkpsYmHF3ggWMKJMz9WtE+QlSAKrLimknq7Rkz+qXw7gNNNtt9NTT6vSXDcuFWvh/wDHUKcfsdaznhlogqihNIXKWJP6vc5h/CKbixaQrL0ixCgBUsL3Rh7X+ia2PSjG8nA/dtWx8lpoudIrXWI44ZZCqrgpA1LZYJ7HKDy+1Up6XWh/+Lw/w/8AjrcWbjETv7R43+8/yJ/pr1OP9tF/8sw/uH+ivUaZuMfg5nd1E1rZXNYKjde0PTf4VjNo38X51nhD6CvRklJ8X5QC/h+EqbaMc0spJ17nZfkBXSLD9lfIfKgHBbSm2oYAgBt//wBh577GivWaCuKMeIZF4PrVTjB0XzP4VlXqLiJ0HrRfQqB2CHb9/wAjU3EsOr3YYAjQ698kVtw3CuzZlUkaiQPCrHFeF3izNbRsyjMkbFhJCkTqDtBpOL4sddkR4LbjQFe/KY76s4TopZZHeGlVZt+YE91EbGFumJtka67dx8aM2cKRZvLHaa26qO8lSAJnvoKDvoo6oUeKcKthLAW1bzXLYZjkXNsBvEie/wA6a+hOFAmzctIyhZUlFkQQImNRrVezwUt1WfMuS0inLG4GoJzA+6mfD3BbjIpOwOn4s5/GmcH8C+Afi+HYc3CDaT/tNoRkWJ6pTG20VT6e4azbw6KqonbkKqgaFTOgG21GLktcnKsC+rzA1UWQuY+M6DnoKE9NOE3MR+qCk6a6AiAwiTuNaXixX0KeDsj6pbHezH/Lb/OrnCbIDgeJP+Uj8a2uYNsPatJdgGHjWdf0Y5eVScLINzQzvt/gH41VLf2ErY8LwjDv2mtW2Y7kqJJBI1ka1InBMONrFr+BfyqzhPYHqfialJqL7KWU/wDhNj+5tfwL+VZfhVkzNq2ZMmUXU9+1WrbyJ8x7jFbUAWK/TWx+iXuAbTTkPAVzqxgg620jQsg97Oa6xx/ANeQosSVaJ8dO6k3hnCGXELbIBNt1zQdNLTnSYnVhTpWF+BmwnR/DfVFS5btgG2AzQoOo1OYiQdd6u4Dg2GtrCW0I7MmFOygDWO6D6zW+OvotnUZl0ECORj7RHMVNYuiNFI1IiRrGnf4RS0bZt/w+1/dW/wCFfyqpe4VYZjKodZgqN+wPw/zUSDelU0vKW9kzO8j/AFfs91Y2zL8KsQR1Nrb7i/lVDEoFxFsCAFVmgCB9o0ZFwHSQf6H5j30Dx5/S3D92y3/L/OjEByJbPbDwM2uvPXf505dE+jSYgM10tAjaNZ/eB0pcW12q6d0Ns5bM95p2qQ1lodG8J/4e1/CKxZ6N4VZ/QWjJnVF00Gg020+NFq9U7YoLHR7DZifq9nYCOrXx9PhWW6PYWCBh7InmLa/lRFmAEkwBuTWLLyoMzI3HOtbMDf7N4T/w9r+AV6iteoWY+T76xI8x7xWnDGpkv43Ef99w5H78tl1PvWqtvHYNf1mCvWz+zcP/ALgFdX148kw8XQa4PiuzB5Ax6kGjkyAfAUr4bjXDxscQvmEPyNFrXSXBQB1riABrbP4UmTJBytMVxYXtVpxA6CoMLxrBsdMR6ZHHzFXL2Ee6oa0OsWTDKRHzodrQKaCXRUzZP75+Qo8qUv8AAsLet23BQg5pHfsJ8I0o0puZhoYzfd5dcR3f3cVaLqKGSLarUyrQ5XvRs05V+zzyMTy+9FTpcuSOyYkT2eWewO77rXPce6s8iGovqK2C0NW/dy+yZyz7HPq3Pd94L7/Gt8Tj2UkEhfbiRGxvAb7+yn9GkeRGCQFbg0JXihJYBlMSOWntRPplqS9jHGaMugJ+Dx8cvxoc0zCt9KL3IsC0VB/SE5uYhdB47Uk4PFX1ZSzJudBIOgJ0PIwD6wOchy+km6c9qVyx1oGoMiVhtNp7q5rxK1cW4WIhTc3nvnxpZyaqgJJtnR+H9LcRbGUXMyjSH19JOvxo5hunZIi5bUk6SrZfgZ+dc2EkiVHI6Hn7q1wdsOSLiAjSJHjt7qLSbpo1atHf8I0rPeT8zU1cQweNbDor2ktW2W9ZAKGGObMIML2lI3mdqbMF0qxJZQcplgIzDmQPu1JRs1D5ibuUFu4fjQXo+038Sx5uB7lFL/SjpU1rhy33QZnbKnaGpzEwQNYhTMVxTH9JsXccucRdUkkwjsg17gpFBzUVXk1H0vxhsttQZ1YD2supnmCPnUiXwMon2mf7f7Xnr5cq+f8Aor9I+LwrqLtx8RYkZkuHMwHMo7doHwJivoPh+PS8lq5bkpcUOrRpBEie40IzTRui1euBRLGBrqfKfwrjf0ifSaxdsPgmlAGW5cj2idCEkSI+8N+W0mX6YemQYPg7RMSBcMkagmV0EMpEc/SuZcM4a13YHw0/LlSSlQ0Y2eHHcQpBF+4CCDox9oag90gnQ8qvcM6Z4y0zHr3bOpVs5zAgiPtc9tfCqeO4S9v2hVFVJIA1nQCkUn2M41o6b0QvnE5NAWzAEDnr8K7XYEDRcvhp+GlcS+iXCm3f/S9k5hAJG0TIrt6uDsRrtXRdxTJtU6MkxvSD0g+lHD2c6WVa5cUwGMdWe8yDJHpQL6SunyXE+r4ZzBkXWjcTGQTrB3Pp41yi7eGo1JpbDQb450txOILm5dfKxnICQg7gFmIGlCbPGLyRkuOsbQxHuihpu66msT3yRGn9c+6kcgh3+1+K/v399eoBLfdHwr1DkzUd9/45Z+8vqv8AOtRxWweaH3iox0AT+99ysf8Aprz9B7CwGvXASY/Vnf12rr5MJrduYVt1tH+vEVTuYDAtvZs/wp/pohc6D4dVzG5fK7dlU/M1NZ6B4ZkLhsSRBaJQExyjITPhStv4MAz0ewLbW0H7pA/5Yot0awNvDh0t5srEMAWLaxBgkk8h7q9a6K2NAMPiW8WcL/0CrlvgFtT+jsMSp1m+2h8QGE+6jF07ozQSV6kS5Ve6WQAuLSTzJf5zEeNatcGUkMpKtBCzoDsdfEHXbarqaFoIC7UqXKDpfqzbvUxgqlyue/Stiriva6s9rIeZ+9Ttbu0kfSLresD9k/FqRxA+hCwnF8QTry3hoPhvRDhXSDGK5nqNVibrkCNNJB+FU74tvmNtzmWAdPPwE7UQHCRbQO7rcLQACsgE6z36VF9XYYxbdJF7jvFr+I6s3xZkBgvUsWB1EzJ0NBukuANpbQJBL3AAB8SfKa16T4G1FtVYsQpJKhozE7bd1AThySutwkbZs0DynatKdKgVsaMXdW22VnAMA7zHidK3sXZPtCNDPKDrOvhrQj+zzXBLXrMmPavKDHcQSNaJcK6PsWWb9kqWClevUllnWApJPhQlNuS4/wBjJRrZniPASuJs3OvsMGvWlhWMiBuezAELv5U528CcynPagEHR9d+Wu9b4PgFlLgcK7kTlL3Lj5J3gOxC6aSP50UxeAS2rXLiBURSzHTYfjy176ooJW2JZzbpxxFrww+FMKMP1mZswIYsw1nSIgj1pKx1lbbZWY5xyABA7pMjWNdKO8cxouXQqKGzsYCzG5IAnlS7dQs5ykaiCJ1hY39w91cMvkq6ukYawYB5HbQiR4SNdo0rvH0N4m6MGEvkoiGLWYgZlMkwGEkAnceXKuE2sbdtjLmbKDOQmUnvyNKk+lGOH9ILlpSUdlA2RWYJPisx7orQavYrTOxfSf0ftXcO99RnuqUMrlnLIDFsolhHftp3UjYK8qKCSFAA1OgiqPDfpBv23JC+0pQgsToYk9qY2ojZ4ZhxbtP1zXBcGlu5kJQga6oZOx3FbLHltFsE6dMjOJs4hoAL8p25906+6hp4OtvFoQIU5j3w0GPjFG+G4RLZPV7a1HjW3JqH8HTKOrYxdEsZ1V5nMEqBPgDPuOhoZ0v8ApSY3HXCqotlOrzPBOubMQAezPd+zJBkQPw/EzYBYJnzJsSZJAMSeY1/nXOcRcM66EbwOcb10Ka4JLs5MluVssNiNDpvrv/W+9QqJ1JqDrPX/AHrFxwdDA22oWIWmUACZnf12islcz9ozC8vAbD1qJMp9rtQI3+NaYkrPZnLH+/nWMWdP7s+816hnZ+9XqFhPpu59IeEUADrXPeEifeRQfHdO8O5kYZixjtFgpMciRJiua28Nim2RV86kHBsSd7keQFWU5LonaOjHp0XGVbNtVPIkn8qO9F8biL5DQi2hyVYny8K5Dd6Oysm4xYeJruXQ7Hrewlp1AHZyso5MujD3ifUUyk/I16JeLY0WFzNttp76VOHcXXE35ttlyks37QjKQBEn1FOXFsPmWVAzDaR/UUtY3BFCWVV156lu8Sp0Ikb6HlVI7Qb0UeI/WHeLhUWiSNN4jmGInyHvq5g8GgOUZiWTJqNtiG1ExIB3NUzcusQqZUlBPaAEyJMBSQeQFR462oOl1gwzFQiggEgAmTMjYGDHhpTAPXgyNlberFm7Q17RUKSxbMCcxjkxBGhj3d9S4e5VE7AGrNyk/wCkC5+ms/uH/mpnsvSn061v2f3Y97UX0B9CLwpv1376/NqP4DhhfEW8rEBSHYSdhOw84oHwu0VFwspEupEgidWput4hLBW4pzkiCNtgWkaabVy46Ubl+bKtOUqX5o99JF9raYfKpf8AW6TsOxrrSVYus51XLpOrCP5+W/uMOfTjFLcNmPs9apkEayk77+dc94lg2Rs5gAvprrqTFNlk07RNJOwisyCZjc67Aa1Z4IhuYi0tu6Vm4vbCzA3kBt9Bt4VHexbMMuwPNRB5xqsDnz76aOgNnDhlW1be7c9ouyE9Ww139lF5d5n0pNp0zUn0N+GvXsLfs2rt0Xrd/rFU9WqsrIufUqYIIkRFWukpDYe4jGLb2zr3BWBI90x7qW+lPEAMThkyk5BfYHY+wq/Cf650sZ0hN63dtDqwtuVc3FLSIEto6wN11BnXyp5TSTTFj8ienDrtpbuJuI6BEVbOcEZnuSFKzvC5mkdwpbFsZRI1Op/Cnvpn0ztXbKWLYbI0PcGkAjZVI9oSJ92u4AfhfR8XGzl1KFcy6jygzsV51yz3UYlkvIb6C8OtKme4itmnQgERGmho7i+hmBxCnInUPHZZCQuaNJXURPcBQnBWnt9kAZQp5kk8h5TV/h1+4DEEnTy2FdMIx400Sk3diNZ6K4oXjZa0QwIk7qATGadsnj6b6UbxeHsN2LC3Vv2OybhBBbLocxEqoOsTG9NpuEEuZDA+7kY8PDY1ILduF6sRo0gCBseXrRWFdBUvIl4HHvJzdmNxWGxXWt+yD7z4eFM+J6OJcuB9gdYHp+NJVzC3LLspBgMVB1Mjlt4Vx5MLhs6o5OQWv3BEeg9dPxon0t6IIeHLiVDdcqhssjLkZy7aRMw078jG9VOi3B2xN0FwRbTV5jXuA15+mk0/YnFC4+WJUDKB4bbfCrenw8k2yWafg+dmiTpz2qTqlyTzn4Ue4v0fa1eZGEZToDzEkA+tUMTwhh7InuFc7dOmFQdWCmUj+vfWivz5USv8LdVl2Ak6Dn8KGPZjRpnlP9fOimmBprs3zDu+derTKfu/17q9RFo7kRULpVkism5Gyr8/nXSQKS2t6M/R1xE2cTcwzHs3RnTwdfaHquv+Ghjk70P4g7W2S+ntW2DD03HqNPWgPE7dcWQR30hdIcJigwIuqbebbZvKGMHxpx4PjRetJcUyGUMPIiRUeKw6KzPlEnUmNfGnh8MK7oUjw667yBlWVKqJhcojQnVfQEVfwOCQAqQGZZn1M93xiouMcctqVyN2hMKOc8vPw8aqcE4i1245ZShABg7mdJPjpVbXQaLnHbOayTzQ5vQ6N+B9KXsPe1pqxOIRFLXCAgBzT3HQ++YrmGEfGY51t2ZsYXrMpvEBWIkAmfaJAPsg5QTBmhKfE1DoMWixmYDuBOvoOdKvTjGKblsqwJVJ/wAx5Ux8G6rDg21tzMqrHUyqse0TqxIG9LX0hsOtTTa0dPXWjKTppdmpKr6At2ZGZgddhGhgkbeX9aVph8Naa+kFt4KgEbgqZ8pn0qEZc3ZZi0xqNIjXXNr7qo4JX+s2i7qAGGuY66+IIHlp4RvUMkZSqr12UxzjG7inf54HDpr2jZ8n+a7UqdIOH5LdtiR2nQe/Xyot09uy1oF9crEBDruO6Z91LDg3AouO8D2S/I/tAakeMA0+SVNolRex3ERbuMEAeCIke/nH+1FsL0oxNq3+jQizJKMUORWjWCIBMzpNLbYXKYgsfgfILM+80b4z0Vxtm2SQrW0UswR56vaZQ7EczBHjUcjb2lQ8XWqLmJ4q111u3WVm6oooVCoUNDMSCzS2g5jakzF4o3Lj79piYHNpJ9damRmtvmcnMBMHuIjTQChoWH17/wAalKTZkkFOEcNF85Q3ayyASAI5/GaceB4F7NkSklfaiCN+XOY5xSRwXAdczfpltFQCCxIJkxpHzp1wOGZLMriwSBqBrJ9Sd6ndF4R8hHHYtkGigg65u+OUVNwfipTtMFdTuIAPoagFmbZDMDA5aD4nelfjGPe0IVSZ58v96KzTvsEoRXg6RjMVbZZVlytqATHoZ51HajKY0IPwIj13rmHCeP37Jle0DurCVPpoR5gim/BdKrb2+1h8lwsAcoMATqwjw5H412wzxl3og4jRavdhRzKz6jWhuLwCu+ckgN3c/wCcVqvGrZiM2m3ZP4iqtzisaKjZd4aBB7xvTTyYqqTQYqa6D+GIRMlsQD72Jq9Yw/VAljqYnw/HelO30luIZy283IkEx5CaI4LpetyUuhUbkw9k+BBOn9bUY+oxt8UJkxzqwX9IlkOlu5bMXAcsidVIJ1J7iPjSRde/bIBZTInQjQbagbetdQxXCeut6vlM5wRDL3A76zPfSJx/hRt3In9HAhspEtqSOYGo2muf1ON3yrRXBJcavZTw7MwliDUFzBBmnT3VGl2NP6/lU9q8K49nTprZv9TXvPuFer3XV6jZuMTo1YisA1uorvPOILlVbyZgRRC5bqsbRJ0/rzPKgYYfoq4n+juYZjraaV/cbUe4yPdT1i0lfLX8645wbEfVuIWXnsueqY8u2RlPo2X412hdqydbKP5Eji3A7ebMijOTIiBJj4661cwOHKqQw7tv3RPl5UR4i4tgkgsF5ASY8hqaV7mOfEswsE2yAJnSRJ27jrvoatoIYyrct6gEEbEfMGgHEOMjCi31WG6xFzG6AJNtp9uBJynaVECDMUc4fh3FtVOjRB569/rS30juXepK2oGJHVtbZCWYNIJ9hCNQWUgwNT3ChJ6MVeG4sXAxYEScy+cMNe8Q1LvT8/pEAMgpA9+vyNOnDMO+IRWew6MQD1gXLM/eVo18qo8a6FXLtxHuXbVpEWCWJJ1aZy+7nWkrTo1sRVfM4yqAJ0jmYj386lscNZMRbW5DoxIhiDoBroRqBVteElnKDGYS4VeAVcrsNu0uUH/F615cBiLWKt/WFIQK+V9MvsyYYHKdAdQaaGVpVbEoD9JMWli+9u2uReyewoG6gmSKHWAj6gmTzIgbgHU+dE+kih792I1Agzp+rEGe6l/CWyt0qDPZmeW4/Kued8q8DKuw7h8UbDJdUB3tMjZW9kgEEA8xB5wdxuKPdMunlu7hsuHBV3deskaqBDQJ0MsBPke+lnB4ZDMuIIIPPT+W/mKHnDhgUUSwMGZjTujxqblp0P7ktlPEYlrr5mYOwy7gCY1jkKP/ANm2cl+sRiIYkA68+70oQvCDrII7oO3vGvwqwlvELMMZPMN+dc8+b/xZouPknx/Ra5h7ZvP1bKrKdzqJiMpXUHQb1pb4zYiWwqD90/Hl/QrbHYvGXLfVu7FCRp2e/wANTVEcIbLv38v50IKde+r/AGG5pf4jfw/jVplCpb6uQO786thFbT50lDDMIiDEd8+6juA4bfRs90jICuguL37QdT5Cm+m29IdZU+xiXh8REa7ePlW9y0g5SQNdedXMTjkIuuNSEAXyy/nNCL5UYW3qZbIHbntLe8/OpNHRxMvjGVQVIjxRDI9V1qrjroYK66ZplQTAIMGJ2B0075qpxDigNlyiki3GZlBIHdmbZfI0Ow3ElaBIECAO6iokm1yLya1ubdV8LilYtGwMT398eVZu4wbTW4sdcaHnoziScLkGpR2Hoe0B86pcUyuCGEjuP41V6B8WAu3LR2dQy/vLPxIJ91MPEMEt2SsK43H9cq9f075Y0cWRVLRzvifB5Ia2Y0jKT8vyod9RuTt8RTbj8KQchGorfhXDy7AHQFomoz9PFvRlkaFD6jc7qzXR+qtf3J+NeofpF8m+qze3V3D2SfLvO1VsRYNu4yHkY9OXwohhrTMBG3wFOkRNLlsbAzVHE2jHhRtbCgSdfPbf41X4njUAk6Rpy+FBtCuYq8awBa0TzAkd+ndXWeiXFPrOEs3vtMoD/vjst8QT6ikPD8MvYgZmm1ZP2j7Tfug/M6edMnBMPlsG1hWNq2jRmYEljPaYE6N3abUqi2UinWxh4nb2PpQTKrm4F7LqchfKNCQGBE+1EjfnRh2a5CjlEk/P+VKfSM4i07NbdMgHbD6AR9qdANORqsXSplEMFnKFGZpjeY5eVRX+kVi0CCyjw/kK4hxTpbevPkt3Sqk6sOfkN6L8Iu20Ealz9p9T5+fypfqRYGw10g+kO8jMiW2ABjMRGngPLvpTv9LLj3QyO3skHNDc5OjAhTEiRFG7qgnXWaUukWCFt1KCJBPxoSurNY2WsPhMfN3DsLV4nM6NszRrpyPiKzg3uYa91LM0OCerYShCiDodNZGo7t6QcHiAigJIIMzOsxE+FMvBOmK/q8Syuq7FpzA+DAR74owmqXIDq9EvHOHJcvM6NpmUXFO9swII70I2PI6UtYq6ljEtIDL1cepPOjuPwR6w4rD3BesnS6kiVUgBgwnUeNLowGW68ktBIBO8cvhUpzrr5G4lO2jsQ20c+ZorbtR2hz38+fv39a2WzVvD2tCPX1H8pqEpOT5MbxRCrGp1uRymtWtxrMedeCmgKQ4riSg5YbTwJqeR1JuZ03UBcwzmf2d9K1K94rRsMp5Ce+Kxgt0d4S165nVGYW4JygnU7Ax76P8AG7D2wvYbQgaBh2joDpy11qx0UtolpCrDMQSwnme8DnTEMW45sP8AEa9DDjlFKUe+xG+xJXg7K90qWZCGAzHtEneTEHWTptPOqL8HuqhsXEKwcxJJBI5CI086fMXib32cjabOBqfOJAqpxDFXHYu+FRydAA+sDbWRv3ePrXNk9LkctebOmGdVTFnB4EraNpMgUjXs6iDmBRp0bNEsZ02oJxjB2bXVs1gMCrHsAb7oW2JGs+O21M3EQevtEWXt21nOFLQZB7xsIHv8a9et4V0KIbqFVIAKgjWRuYnUb0IYHtVQmRrTTOe4XCAsJAEnYba1Hj8OEuEd4BHxH4VZw8hh3yB8a06TYd1NttvaHyI/GpJaAxi6PYO0yq6yHU/ebRhz3plxvFRbUNdDEzAuWxqPMHl4a1yrh3E7tppU68/GjFzpncIytbQg7zrNdGPKorRBqVjfc4/auQLgYxsygj3g6jyonwG6jMSmqiYkEakAcyfGkQXFMMp7LAEeHePSmHo/my5lI9qD5Ebjx0+NXjkbYbGr6x+1Xqp9WO6s1WzDP0gwS5hdifsn8DVL62FBBjbnTDjbOdGTvBA8+VJ1vhUdrF3NhPVKdY72PIeA1qE4tvQkoNyPdfdvtlsjMebHRV8zsPnV+zwxbBDMjYm9OgynKD+yNjH3jRLA4dcRZm0xs29VAyafvKTGaRz1q7cxlvCWQpchVG7tLH8vKsojxgomz4RUdb1y48qJykgAEj7ZX2omImKGcT4879mwNSPbYEKo8JjMfAepFDr2Ja+QxDQdUQiAO4kcyff4VU6RcZtYOz+mabjai0p7R8D91fL3mjpbHLp4pas4d/rDsbY1Z8xBZidVGWCT4Daue4vG3uIkW0zWsIp0WSWczuxOrN8B41rZwl/iFwXcRpbH6u0ugA7gOQ8dzTalhLK5UABAjTYeA/Ok3PvowMwvR7D2VgIC/eSTHl4+NDcZwwqZU6UeDaVXvMACSQAJJJ5DmazigMCWsUVID6DaTQzpfegoYns8v3jUb3WxV7OvZtISEn7Xex8/l617ieYMAOSx6EnTyqfOomrwLwvq0nUECdYE+U7nwGtanNcOigAcwKKDDA7qPdVvDWZIVVkkwAKg22PxM8AXIRl0ygsxIPs/aB5EGY176tY6zluMCZ2I8mAYeWhFWbllQptBgFEG9c5SNgO8DkOZqvi73WOXiAdh3KBCg+IUCmelQUQhKtYSyzMFQEsdgN61wlhnYKoljy/rlXQei/BzZOZCesjtMPHkO4fOmhjct+BWxO4z0bdrRVTLmOzyiZOszp5VUfhNxFtrE9kCAPZPZGunefma6V0jssbRQPlLsAWEZyCIhZ2Mxry+dN+AYO2EBS5mYhVCO+Ynn9qIG5OgFUnihJU1/Y2PI4StCd9QC2mVlBulhABkxE6Qe4GiXGeBWrWAw95VIvXGh9TtDGMvIiAKY73ReyCMl69bO0yGn+JZPvoFxrg93CIbyYlXgxkdFBaW1AIGnfNJPFFtU2iUItX+4r23Iqe1jHX2WI8iR8q6Nft4RerW6Lc6DUp2mPiwBnwBkVrf6MYRhPV5Z5qWA94JFMsf/mQXfbQiLxq8P+8b1M/801MnSW6NyD5qPwir3SDgdqyLjIzwu0xqdB3bTSrvWlLJjdNhVMYl6VNzRT5Ej863bpShHatn0IPzilDD4gPnj7LFZ7yN6tWMIWMkQo1J7hW/VZF5CocnSKWHwzOTG+81J0iUtaEg9lgfmPxpisWVK6di0P8AMe8+FR4e5ZZQwuCDsJ1rkWV7Op+mtdnO1NSQDpXQcRhVAmAR60jccwwt3JTRG28DzFGOS9EsmBxVhDAfql12kHvBmfcR8jTP0auGG7pHvpBw3ECumhFO/Q24buUKPtSZ5a114ZJujnaaHH6q1eol9W/aPwrNdtAGzFDWRzqs9q2dXRGj7yg/MVODmUjmKpltIpK8DGt7iGkllAGw0AHhrStdIe6Hcm48DKu8HXYd/j8RVfjnB74zPbujq4JgmCB4H/akO50juANZwxJdzDXBq0fdU/jUZzSdUFjVxvpf9UDW7ZF3EtpyK2p5SN212HcPMheCdH7l+51+JJd2MhT+Pd5VP0X6L5CHftXDr5fmfGmx3CjKvq3f4DwoKLluX+jHjCDKu+xP4Cqtw15mqNmp2AjmlDj+POIufV7R7Cn9Kw5kfYHgOfj5a3ek/GCkWLP619z9xTz8zy9/dUfCOHrZt/Ek/E1N+50YxiLi4azMbQFHeeQoVgsM77hndjJAE/LlUr3ReudY8lV0tpsP3m569w94ohZNy52F2P2V0X1A0gd5qM3boZGtnhZJCkqCTAUdpvcsx/iIqy1y3ZzKnbYiC8wPFVjWO8gie+N9L+KVFNux2jtcu8j+wvcnxbwGlURa79T8KW0uhjW8xuR3DZVEKPEDmfEyfGrWBwbXGCIJJ+A7z3CpuH4B7rhUHmeQHea6HwDo+EXsjSe0/efHuFPjx8vdLoVvwgDhcCLDWUXe5cVbjxykaDuGu1PdzLaTsgwO7didgO8mqOPwFslF26vtl+cnSF7z48tI11EdngLakXryuQQCzZyoJ5B5CtykeXjVr3+aBQKxOfEYhbKntK6NdK6hFVg+SfEgDkSQTsAKPHA21ul5LPly9qIUTqFgCJO5186l4Vwy1grOUTOrOx1ZzzY8z+FL+Otdc6XbN+FlmdDHaHsldNQ0nQ8ivhSuVBjC9hO3eli5Viv2CBIjm3r8vOg2FAv3ziXhrYAWwGkKsTLwRDEnnuOU71bODuXW+rB4TLNwrOx2AnQFtTHcPfniV7EYe2nVWWdbQy9VbE5tAq95I1n86RRlW3+/3KOUG+vz+yHKHuQwLqh5IYDGDy0EAj4GKMXFFtdMuUwFGo25ghfnrpyqpwjHXWIVsO6k6lmDaGJadNYJgaj4V7iZZ9V2IkyDHdp3afPXuqmKLffYmR70AemXF2uKqNkYiWgydNOY/Mbb8q57xPEsrgdWbaETmgkEiZCkmCO/y95Xi+Mz33QsG1NohR2gAQ2w1K5hHvjehd7Hlr620JHVmY1ABG0aypke+pZZJyYEqJ8djBcutk0GkCBpAAEwYNT/APFTEXVLKIyqogGO+qSWYJJiT3VJFQlt2ykJuHRA/G2uXgbwizqMnLwLeFX+H2EvZmKrJOggaDlEVRuWgam4Zh2Q5kMamRypXG+isMtv3FsYM2yTmdhyBMx5UH41ZzWjG41Hp/KaLXuLjOVYQRp4bUOxGIDExtSLTHm046FBa6p9GnDXWyGiOslte6YWPAjX1pR6OdGetvMSwCplcLE5wXErE6RzNdg4Rb7I5cvd4V6Hp4W+RxT+C79R/arNS+terspC0gkt8LqTpQzi3GrFlWd7gCjXeuRcX6b4i8StvQd9U8FwfEYlgXLEd7bDyFQlmvUUEJdIukt/iFzqrIK2p25sO9u4eFGOjHRnqtTBbv7qJ8E4IllYUebHn51exGJEZV25nv8A5UFDfKXZrM3boUZU9T3/AMqrFq0LVqWpmzGWNCekPGFw9ud3bRF7z3+Q5+g51a4hjVtIzuYVRP8AId5NJ2BtvibpxF3bZF5KvKpyfhdmRY4Fw8ybtw5rjmWJ+Ve45jSxFlD+8e4d1WuKYzqlCrrcchUHidJ8hQzAYQlomSSZY9w3J7hzqWR0uKCley1gMKTooGgkk6ADmSeQ8at3roym3bkIfabY3PDvVPDnz7qxcuCMq6IPex+834Dl51rUuuhjQJFbgVkVsKUzCvRnErbuMWbLKwJ2391OeE4iR7DAjwP+mudo1SB+fPvFdWL1HCPFoVo6la4u0QQCPEA/Opl4sBJCg/s66+A7j61zKzxa8u1w/wCLtfPWpMZ0ourbJhcwghhIggztr3VV5cLXVGphDHcXvnHM1y04sJaZRBlRdzSYuINTqQQDsKPYHg9hVFxLpUsoJV+eg0APswAAApgCuYXeklwkMQh7WbsgjMSQdg0Ak6yOZ0ij68ebIDILHLKzpmJ5A+P41DG4zuxqcR+xWIGGdEN1BcxTQgg6soC9kqCNBl0b31RY32xkMbf1dNWBVgwcqYAMFeYMTIkUjYjHZr9nFXGIeyxi3EA6QSDOh0G06infBdIy4Grwe8hv+bam+l9TX/aZlKugzhr7BQbiqoOYD2vsgnmmgIBI17t5oNirqwzFmTc79kaxBn2TMRJjkSNxa4nj06hzCgxJfWYmY9dtKUb/ABG4UMIGERE6nmJkRoY2iYjaaec1iXu7AoOb0Ab9rrnLHWBlVogx3wD8Nhyqri8IEcMtuJEFhzPj+da8J4gZa2ylWXkZ29adMLwtWQEk7V5ryyTOyOGMloSmNRk0x8Q4H92hN/hbjbWisiZGWGUSiTVzAk5T5/gKouCNCKucOfRwI5H51WHZJ6APSB4veBUH1EioMNfBqx0sBi2x11ZZ9xE/GguGuGdGihOGx4y0MtqRBBII2IOoo5w7pNiLemYOP2h+IpLs44qYaPOiFvFg8qRSlDop7ZDp/bO5/dr/ABGvUo/WK9T/AKjJ8i/SidCwXR+3b2RF8TE/HWiaWkX2nHoJqmtbGvWpI5LN+IX/ALKyF+J86o56nxmwqrUpdjGxatHuRryrBoZ0i/7Ne/cakfVmF3HYo429Cz1Fs6ftHv8A65edGyy2rZY6BRQfor+rHmal6W/qP8S/Opp1HkHzRT4SXxGI647KGKjkAAYPhqd6vLdHsJqv2n+/4D9gH3+VQYf/AOn3f8PyrfBeyPIVBvX8josrW1aCtxSmZsK3FaJW61jGQK2FaLW4oANjUN+3mUg7GpKwa1h6BTcLHf8A5RPvrfGJoBtsB6ajy2+NEWqnj/ZX94VkkhrsFcQuqY7L5uYbNvzNMfDMfcRV7QMDmP6NCuPb+6rljYeQowk4vTA3aDOP40XtMhUSYgg8wQdj5VDwriYYb1Ts+0PWqf8A9yfJaTPkeSXuOjCqjYfvAO870dwJhIoJwXn60atf17q532dS6s2usOdVL1rure9vXqFAbBGPwStuPWhYwXVkzMGmTEbUPx21NCbiyU8cZLYpdKbWayY+yyn8PxpTsLrM6inLjX6l/IfMUmj2vf8AKuuTtWci1aC78McqLijMpHL4gjvqoFZNvdTV0V/UP+//ANIoVx7f1NNwTipCXTBn149xr1V69U+CH5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Projeto de Doutorado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2/2014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Projeto de Pesquisa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2/2014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Orientação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2/2014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Prof.: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FADFE2A-46F6-43F1-886A-5E4F8FE0EAEF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28223</TotalTime>
  <Words>70</Words>
  <Application>Microsoft Office PowerPoint</Application>
  <PresentationFormat>Apresentação na tela (4:3)</PresentationFormat>
  <Paragraphs>28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Pixel</vt:lpstr>
      <vt:lpstr>Slide 1</vt:lpstr>
      <vt:lpstr>Projeto de Mestrado</vt:lpstr>
      <vt:lpstr>Projeto de Doutorado</vt:lpstr>
      <vt:lpstr>Projeto de Pesquisa</vt:lpstr>
      <vt:lpstr>Orientação</vt:lpstr>
    </vt:vector>
  </TitlesOfParts>
  <Company>escola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</dc:creator>
  <cp:lastModifiedBy>marcelfs</cp:lastModifiedBy>
  <cp:revision>1239</cp:revision>
  <dcterms:created xsi:type="dcterms:W3CDTF">2006-06-12T19:35:39Z</dcterms:created>
  <dcterms:modified xsi:type="dcterms:W3CDTF">2014-07-03T10:01:59Z</dcterms:modified>
</cp:coreProperties>
</file>