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9.xml"/>
  <Override ContentType="application/vnd.openxmlformats-officedocument.presentationml.slideMaster+xml" PartName="/ppt/slideMasters/slideMaster11.xml"/>
  <Override ContentType="application/vnd.openxmlformats-officedocument.presentationml.slideMaster+xml" PartName="/ppt/slideMasters/slideMaster10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7.xml"/>
  <Override ContentType="application/vnd.openxmlformats-officedocument.presentationml.slideMaster+xml" PartName="/ppt/slideMasters/slideMaster6.xml"/>
  <Override ContentType="application/vnd.openxmlformats-officedocument.presentationml.slideMaster+xml" PartName="/ppt/slideMasters/slideMaster5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7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11.xml"/>
  <Override ContentType="application/vnd.openxmlformats-officedocument.theme+xml" PartName="/ppt/theme/theme5.xml"/>
  <Override ContentType="application/vnd.openxmlformats-officedocument.theme+xml" PartName="/ppt/theme/theme8.xml"/>
  <Override ContentType="application/vnd.openxmlformats-officedocument.theme+xml" PartName="/ppt/theme/theme10.xml"/>
  <Override ContentType="application/vnd.openxmlformats-officedocument.theme+xml" PartName="/ppt/theme/theme12.xml"/>
  <Override ContentType="application/vnd.openxmlformats-officedocument.theme+xml" PartName="/ppt/theme/theme9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  <p:sldMasterId id="2147483650" r:id="rId4"/>
    <p:sldMasterId id="2147483652" r:id="rId5"/>
    <p:sldMasterId id="2147483654" r:id="rId6"/>
    <p:sldMasterId id="2147483656" r:id="rId7"/>
    <p:sldMasterId id="2147483658" r:id="rId8"/>
    <p:sldMasterId id="2147483660" r:id="rId9"/>
    <p:sldMasterId id="2147483662" r:id="rId10"/>
    <p:sldMasterId id="2147483664" r:id="rId11"/>
    <p:sldMasterId id="2147483666" r:id="rId12"/>
    <p:sldMasterId id="2147483668" r:id="rId13"/>
  </p:sldMasterIdLst>
  <p:notesMasterIdLst>
    <p:notesMasterId r:id="rId14"/>
  </p:notesMasterIdLst>
  <p:sldIdLst>
    <p:sldId id="256" r:id="rId15"/>
    <p:sldId id="257" r:id="rId16"/>
    <p:sldId id="258" r:id="rId17"/>
    <p:sldId id="259" r:id="rId18"/>
    <p:sldId id="260" r:id="rId1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0" roundtripDataSignature="AMtx7mjfRy3nqgLDsAHDZ1hC3/ZVgPCjV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Master" Target="slideMasters/slideMaster9.xml"/><Relationship Id="rId10" Type="http://schemas.openxmlformats.org/officeDocument/2006/relationships/slideMaster" Target="slideMasters/slideMaster8.xml"/><Relationship Id="rId13" Type="http://schemas.openxmlformats.org/officeDocument/2006/relationships/slideMaster" Target="slideMasters/slideMaster11.xml"/><Relationship Id="rId12" Type="http://schemas.openxmlformats.org/officeDocument/2006/relationships/slideMaster" Target="slideMasters/slideMaster10.xml"/><Relationship Id="rId1" Type="http://schemas.openxmlformats.org/officeDocument/2006/relationships/theme" Target="theme/theme6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Master" Target="slideMasters/slideMaster7.xml"/><Relationship Id="rId15" Type="http://schemas.openxmlformats.org/officeDocument/2006/relationships/slide" Target="slides/slide1.xml"/><Relationship Id="rId14" Type="http://schemas.openxmlformats.org/officeDocument/2006/relationships/notesMaster" Target="notesMasters/notesMaster1.xml"/><Relationship Id="rId17" Type="http://schemas.openxmlformats.org/officeDocument/2006/relationships/slide" Target="slides/slide3.xml"/><Relationship Id="rId16" Type="http://schemas.openxmlformats.org/officeDocument/2006/relationships/slide" Target="slides/slide2.xml"/><Relationship Id="rId5" Type="http://schemas.openxmlformats.org/officeDocument/2006/relationships/slideMaster" Target="slideMasters/slideMaster3.xml"/><Relationship Id="rId19" Type="http://schemas.openxmlformats.org/officeDocument/2006/relationships/slide" Target="slides/slide5.xml"/><Relationship Id="rId6" Type="http://schemas.openxmlformats.org/officeDocument/2006/relationships/slideMaster" Target="slideMasters/slideMaster4.xml"/><Relationship Id="rId18" Type="http://schemas.openxmlformats.org/officeDocument/2006/relationships/slide" Target="slides/slide4.xml"/><Relationship Id="rId7" Type="http://schemas.openxmlformats.org/officeDocument/2006/relationships/slideMaster" Target="slideMasters/slideMaster5.xml"/><Relationship Id="rId8" Type="http://schemas.openxmlformats.org/officeDocument/2006/relationships/slideMaster" Target="slideMasters/slideMaster6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" name="Google Shape;11;p7"/>
          <p:cNvSpPr txBox="1"/>
          <p:nvPr>
            <p:ph idx="1" type="subTitle"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" name="Google Shape;12;p7"/>
          <p:cNvSpPr txBox="1"/>
          <p:nvPr>
            <p:ph idx="12" type="sldNum"/>
          </p:nvPr>
        </p:nvSpPr>
        <p:spPr>
          <a:xfrm>
            <a:off x="8472600" y="4662360"/>
            <a:ext cx="549000" cy="393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AND_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9"/>
          <p:cNvSpPr txBox="1"/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9"/>
          <p:cNvSpPr txBox="1"/>
          <p:nvPr>
            <p:ph idx="1" type="body"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9"/>
          <p:cNvSpPr txBox="1"/>
          <p:nvPr>
            <p:ph idx="12" type="sldNum"/>
          </p:nvPr>
        </p:nvSpPr>
        <p:spPr>
          <a:xfrm>
            <a:off x="8472600" y="4662360"/>
            <a:ext cx="549000" cy="393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_HEADER" type="blank">
  <p:cSld name="BLANK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1"/>
          <p:cNvSpPr txBox="1"/>
          <p:nvPr>
            <p:ph idx="12" type="sldNum"/>
          </p:nvPr>
        </p:nvSpPr>
        <p:spPr>
          <a:xfrm>
            <a:off x="8472600" y="4662360"/>
            <a:ext cx="549000" cy="393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3"/>
          <p:cNvSpPr txBox="1"/>
          <p:nvPr>
            <p:ph idx="12" type="sldNum"/>
          </p:nvPr>
        </p:nvSpPr>
        <p:spPr>
          <a:xfrm>
            <a:off x="8472600" y="4662360"/>
            <a:ext cx="549000" cy="393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_NUMBER" type="blank">
  <p:cSld name="BLANK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5"/>
          <p:cNvSpPr txBox="1"/>
          <p:nvPr>
            <p:ph idx="12" type="sldNum"/>
          </p:nvPr>
        </p:nvSpPr>
        <p:spPr>
          <a:xfrm>
            <a:off x="8472600" y="4662360"/>
            <a:ext cx="549000" cy="393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_ONLY" type="blank">
  <p:cSld name="BLANK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7"/>
          <p:cNvSpPr txBox="1"/>
          <p:nvPr>
            <p:ph idx="12" type="sldNum"/>
          </p:nvPr>
        </p:nvSpPr>
        <p:spPr>
          <a:xfrm>
            <a:off x="8472600" y="4662360"/>
            <a:ext cx="549000" cy="393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_POINT" type="blank">
  <p:cSld name="BLANK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9"/>
          <p:cNvSpPr txBox="1"/>
          <p:nvPr>
            <p:ph idx="12" type="sldNum"/>
          </p:nvPr>
        </p:nvSpPr>
        <p:spPr>
          <a:xfrm>
            <a:off x="8472600" y="4662360"/>
            <a:ext cx="549000" cy="393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_COLUMN_TEXT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1"/>
          <p:cNvSpPr txBox="1"/>
          <p:nvPr>
            <p:ph idx="12" type="sldNum"/>
          </p:nvPr>
        </p:nvSpPr>
        <p:spPr>
          <a:xfrm>
            <a:off x="8472600" y="4662360"/>
            <a:ext cx="549000" cy="393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ONLY" type="titleOnly">
  <p:cSld name="TITLE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3"/>
          <p:cNvSpPr txBox="1"/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3"/>
          <p:cNvSpPr txBox="1"/>
          <p:nvPr>
            <p:ph idx="12" type="sldNum"/>
          </p:nvPr>
        </p:nvSpPr>
        <p:spPr>
          <a:xfrm>
            <a:off x="8472600" y="4662360"/>
            <a:ext cx="549000" cy="393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AND_TWO_COLUMNS" type="twoObj">
  <p:cSld name="TWO_OBJECTS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5"/>
          <p:cNvSpPr txBox="1"/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5"/>
          <p:cNvSpPr txBox="1"/>
          <p:nvPr>
            <p:ph idx="1" type="body"/>
          </p:nvPr>
        </p:nvSpPr>
        <p:spPr>
          <a:xfrm>
            <a:off x="311760" y="1152360"/>
            <a:ext cx="4157640" cy="3416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5"/>
          <p:cNvSpPr txBox="1"/>
          <p:nvPr>
            <p:ph idx="2" type="body"/>
          </p:nvPr>
        </p:nvSpPr>
        <p:spPr>
          <a:xfrm>
            <a:off x="4677840" y="1152360"/>
            <a:ext cx="4157640" cy="3416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5"/>
          <p:cNvSpPr txBox="1"/>
          <p:nvPr>
            <p:ph idx="12" type="sldNum"/>
          </p:nvPr>
        </p:nvSpPr>
        <p:spPr>
          <a:xfrm>
            <a:off x="8472600" y="4662360"/>
            <a:ext cx="549000" cy="393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_TITLE_AND_DESCRIPTION" type="blank">
  <p:cSld name="BLANK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7"/>
          <p:cNvSpPr txBox="1"/>
          <p:nvPr>
            <p:ph idx="12" type="sldNum"/>
          </p:nvPr>
        </p:nvSpPr>
        <p:spPr>
          <a:xfrm>
            <a:off x="8472600" y="4662360"/>
            <a:ext cx="549000" cy="393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sz="1000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6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theme" Target="../theme/theme12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theme" Target="../theme/theme5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theme" Target="../theme/theme7.xml"/></Relationships>
</file>

<file path=ppt/slideMasters/_rels/slideMaster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theme" Target="../theme/theme9.xml"/></Relationships>
</file>

<file path=ppt/slideMasters/_rels/slideMaster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theme" Target="../theme/theme1.xml"/></Relationships>
</file>

<file path=ppt/slideMasters/_rels/slideMaster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theme" Target="../theme/theme10.xml"/></Relationships>
</file>

<file path=ppt/slideMasters/_rels/slideMaster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theme" Target="../theme/theme4.xml"/></Relationships>
</file>

<file path=ppt/slideMasters/_rels/slideMaster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theme" Target="../theme/theme11.xml"/></Relationships>
</file>

<file path=ppt/slideMasters/_rels/slideMaster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theme" Target="../theme/theme2.xml"/></Relationships>
</file>

<file path=ppt/slideMasters/_rels/slideMaster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p6"/>
          <p:cNvSpPr txBox="1"/>
          <p:nvPr>
            <p:ph idx="12" type="sldNum"/>
          </p:nvPr>
        </p:nvSpPr>
        <p:spPr>
          <a:xfrm>
            <a:off x="8472600" y="4662360"/>
            <a:ext cx="549000" cy="393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" name="Google Shape;8;p6"/>
          <p:cNvSpPr txBox="1"/>
          <p:nvPr>
            <p:ph idx="1"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8"/>
          <p:cNvSpPr txBox="1"/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5" name="Google Shape;15;p8"/>
          <p:cNvSpPr txBox="1"/>
          <p:nvPr>
            <p:ph idx="1" type="body"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6" name="Google Shape;16;p8"/>
          <p:cNvSpPr txBox="1"/>
          <p:nvPr>
            <p:ph idx="12" type="sldNum"/>
          </p:nvPr>
        </p:nvSpPr>
        <p:spPr>
          <a:xfrm>
            <a:off x="8472600" y="4662360"/>
            <a:ext cx="549000" cy="393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0"/>
          <p:cNvSpPr txBox="1"/>
          <p:nvPr>
            <p:ph type="title"/>
          </p:nvPr>
        </p:nvSpPr>
        <p:spPr>
          <a:xfrm>
            <a:off x="311760" y="2151000"/>
            <a:ext cx="8520120" cy="841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3" name="Google Shape;23;p10"/>
          <p:cNvSpPr txBox="1"/>
          <p:nvPr>
            <p:ph idx="12" type="sldNum"/>
          </p:nvPr>
        </p:nvSpPr>
        <p:spPr>
          <a:xfrm>
            <a:off x="8472600" y="4662360"/>
            <a:ext cx="549000" cy="393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3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2"/>
          <p:cNvSpPr txBox="1"/>
          <p:nvPr>
            <p:ph idx="12" type="sldNum"/>
          </p:nvPr>
        </p:nvSpPr>
        <p:spPr>
          <a:xfrm>
            <a:off x="8472600" y="4662360"/>
            <a:ext cx="549000" cy="393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5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4"/>
          <p:cNvSpPr txBox="1"/>
          <p:nvPr>
            <p:ph type="title"/>
          </p:nvPr>
        </p:nvSpPr>
        <p:spPr>
          <a:xfrm>
            <a:off x="311760" y="1106280"/>
            <a:ext cx="8520120" cy="196308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2" name="Google Shape;32;p14"/>
          <p:cNvSpPr txBox="1"/>
          <p:nvPr>
            <p:ph idx="1" type="body"/>
          </p:nvPr>
        </p:nvSpPr>
        <p:spPr>
          <a:xfrm>
            <a:off x="311760" y="3152160"/>
            <a:ext cx="8520120" cy="13003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3" name="Google Shape;33;p14"/>
          <p:cNvSpPr txBox="1"/>
          <p:nvPr>
            <p:ph idx="12" type="sldNum"/>
          </p:nvPr>
        </p:nvSpPr>
        <p:spPr>
          <a:xfrm>
            <a:off x="8472600" y="4662360"/>
            <a:ext cx="549000" cy="393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7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6"/>
          <p:cNvSpPr txBox="1"/>
          <p:nvPr>
            <p:ph idx="1" type="body"/>
          </p:nvPr>
        </p:nvSpPr>
        <p:spPr>
          <a:xfrm>
            <a:off x="311760" y="4230720"/>
            <a:ext cx="5998320" cy="6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8" name="Google Shape;38;p16"/>
          <p:cNvSpPr txBox="1"/>
          <p:nvPr>
            <p:ph idx="12" type="sldNum"/>
          </p:nvPr>
        </p:nvSpPr>
        <p:spPr>
          <a:xfrm>
            <a:off x="8472600" y="4662360"/>
            <a:ext cx="549000" cy="393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/>
          <p:nvPr>
            <p:ph type="title"/>
          </p:nvPr>
        </p:nvSpPr>
        <p:spPr>
          <a:xfrm>
            <a:off x="490320" y="450000"/>
            <a:ext cx="6367320" cy="4090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3" name="Google Shape;43;p18"/>
          <p:cNvSpPr txBox="1"/>
          <p:nvPr>
            <p:ph idx="12" type="sldNum"/>
          </p:nvPr>
        </p:nvSpPr>
        <p:spPr>
          <a:xfrm>
            <a:off x="8472600" y="4662360"/>
            <a:ext cx="549000" cy="393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0"/>
          <p:cNvSpPr txBox="1"/>
          <p:nvPr>
            <p:ph type="title"/>
          </p:nvPr>
        </p:nvSpPr>
        <p:spPr>
          <a:xfrm>
            <a:off x="311760" y="555480"/>
            <a:ext cx="2807640" cy="75528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8" name="Google Shape;48;p20"/>
          <p:cNvSpPr txBox="1"/>
          <p:nvPr>
            <p:ph idx="1" type="body"/>
          </p:nvPr>
        </p:nvSpPr>
        <p:spPr>
          <a:xfrm>
            <a:off x="311760" y="1389600"/>
            <a:ext cx="2807640" cy="31791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9" name="Google Shape;49;p20"/>
          <p:cNvSpPr txBox="1"/>
          <p:nvPr>
            <p:ph idx="12" type="sldNum"/>
          </p:nvPr>
        </p:nvSpPr>
        <p:spPr>
          <a:xfrm>
            <a:off x="8472600" y="4662360"/>
            <a:ext cx="549000" cy="393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3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2"/>
          <p:cNvSpPr txBox="1"/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4" name="Google Shape;54;p22"/>
          <p:cNvSpPr txBox="1"/>
          <p:nvPr>
            <p:ph idx="12" type="sldNum"/>
          </p:nvPr>
        </p:nvSpPr>
        <p:spPr>
          <a:xfrm>
            <a:off x="8472600" y="4662360"/>
            <a:ext cx="549000" cy="393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5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4"/>
          <p:cNvSpPr txBox="1"/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0" name="Google Shape;60;p24"/>
          <p:cNvSpPr txBox="1"/>
          <p:nvPr>
            <p:ph idx="1" type="body"/>
          </p:nvPr>
        </p:nvSpPr>
        <p:spPr>
          <a:xfrm>
            <a:off x="311760" y="1152360"/>
            <a:ext cx="3999600" cy="34160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1" name="Google Shape;61;p24"/>
          <p:cNvSpPr txBox="1"/>
          <p:nvPr>
            <p:ph idx="2" type="body"/>
          </p:nvPr>
        </p:nvSpPr>
        <p:spPr>
          <a:xfrm>
            <a:off x="4832280" y="1152360"/>
            <a:ext cx="3999600" cy="34160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2" name="Google Shape;62;p24"/>
          <p:cNvSpPr txBox="1"/>
          <p:nvPr>
            <p:ph idx="12" type="sldNum"/>
          </p:nvPr>
        </p:nvSpPr>
        <p:spPr>
          <a:xfrm>
            <a:off x="8472600" y="4662360"/>
            <a:ext cx="549000" cy="393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7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6"/>
          <p:cNvSpPr/>
          <p:nvPr/>
        </p:nvSpPr>
        <p:spPr>
          <a:xfrm>
            <a:off x="4572000" y="0"/>
            <a:ext cx="4571640" cy="514332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26"/>
          <p:cNvSpPr txBox="1"/>
          <p:nvPr>
            <p:ph type="title"/>
          </p:nvPr>
        </p:nvSpPr>
        <p:spPr>
          <a:xfrm>
            <a:off x="265680" y="1233000"/>
            <a:ext cx="4044960" cy="148212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1" name="Google Shape;71;p26"/>
          <p:cNvSpPr txBox="1"/>
          <p:nvPr>
            <p:ph idx="1" type="body"/>
          </p:nvPr>
        </p:nvSpPr>
        <p:spPr>
          <a:xfrm>
            <a:off x="4939560" y="723960"/>
            <a:ext cx="3836520" cy="3694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2" name="Google Shape;72;p26"/>
          <p:cNvSpPr txBox="1"/>
          <p:nvPr>
            <p:ph idx="12" type="sldNum"/>
          </p:nvPr>
        </p:nvSpPr>
        <p:spPr>
          <a:xfrm>
            <a:off x="8472600" y="4662360"/>
            <a:ext cx="549000" cy="393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Clr>
                <a:srgbClr val="595959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9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9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0" Type="http://schemas.openxmlformats.org/officeDocument/2006/relationships/image" Target="../media/image3.png"/><Relationship Id="rId9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1.png"/><Relationship Id="rId7" Type="http://schemas.openxmlformats.org/officeDocument/2006/relationships/image" Target="../media/image5.png"/><Relationship Id="rId8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0" Type="http://schemas.openxmlformats.org/officeDocument/2006/relationships/image" Target="../media/image3.png"/><Relationship Id="rId9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1.png"/><Relationship Id="rId7" Type="http://schemas.openxmlformats.org/officeDocument/2006/relationships/image" Target="../media/image5.png"/><Relationship Id="rId8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"/>
          <p:cNvSpPr txBox="1"/>
          <p:nvPr>
            <p:ph type="title"/>
          </p:nvPr>
        </p:nvSpPr>
        <p:spPr>
          <a:xfrm>
            <a:off x="1685520" y="319680"/>
            <a:ext cx="5408280" cy="1328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</a:pPr>
            <a:r>
              <a:rPr b="1" lang="en-US" sz="2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TÍTULO (FONTE TIMES NEW ROMAN, TAMANHO 24, NEGRITO, CAIXA ALTA)</a:t>
            </a:r>
            <a:endParaRPr b="0" sz="2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"/>
          <p:cNvSpPr txBox="1"/>
          <p:nvPr>
            <p:ph idx="1" type="subTitle"/>
          </p:nvPr>
        </p:nvSpPr>
        <p:spPr>
          <a:xfrm>
            <a:off x="311040" y="1958400"/>
            <a:ext cx="8521560" cy="7934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Autor¹; Autor²; Autor³; Autor⁴ (Fonte Times New Roman, tamanho 12, negrito)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¹ Unidade Acadêmica/Instituição; ² Unidade Acadêmica/Instituição; ³ Unidade Acadêmica/Instituição; ⁴ Unidade Acadêmica/Instituição (Fonte Times New Roman, tamanho 12) 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1"/>
          <p:cNvSpPr/>
          <p:nvPr/>
        </p:nvSpPr>
        <p:spPr>
          <a:xfrm>
            <a:off x="145080" y="2932920"/>
            <a:ext cx="4182840" cy="5482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Modalidade: (Ex.: </a:t>
            </a:r>
            <a:r>
              <a:rPr b="0" i="0" lang="en-US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Mostra de Extensão e Cultura)</a:t>
            </a:r>
            <a:r>
              <a:rPr b="0" i="0" lang="en-US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(Fonte Times New Roman, tamanho 12)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"/>
          <p:cNvSpPr/>
          <p:nvPr/>
        </p:nvSpPr>
        <p:spPr>
          <a:xfrm>
            <a:off x="4572000" y="3025440"/>
            <a:ext cx="4182840" cy="3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E-mail: xxxxx@ufg.br (Fonte Times New Roman, tamanho 12)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1"/>
          <p:cNvSpPr/>
          <p:nvPr/>
        </p:nvSpPr>
        <p:spPr>
          <a:xfrm>
            <a:off x="145080" y="319680"/>
            <a:ext cx="1436040" cy="128376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Foto do Autor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4" name="Google Shape;84;p1"/>
          <p:cNvGrpSpPr/>
          <p:nvPr/>
        </p:nvGrpSpPr>
        <p:grpSpPr>
          <a:xfrm>
            <a:off x="6867720" y="115920"/>
            <a:ext cx="2127240" cy="653400"/>
            <a:chOff x="6867720" y="115920"/>
            <a:chExt cx="2127240" cy="653400"/>
          </a:xfrm>
        </p:grpSpPr>
        <p:pic>
          <p:nvPicPr>
            <p:cNvPr id="85" name="Google Shape;85;p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867720" y="189000"/>
              <a:ext cx="1007640" cy="5666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6" name="Google Shape;86;p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833240" y="115920"/>
              <a:ext cx="1161720" cy="6534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7" name="Google Shape;87;p1"/>
          <p:cNvGrpSpPr/>
          <p:nvPr/>
        </p:nvGrpSpPr>
        <p:grpSpPr>
          <a:xfrm>
            <a:off x="364320" y="3762360"/>
            <a:ext cx="8326080" cy="1713240"/>
            <a:chOff x="364320" y="3762360"/>
            <a:chExt cx="8326080" cy="1713240"/>
          </a:xfrm>
        </p:grpSpPr>
        <p:pic>
          <p:nvPicPr>
            <p:cNvPr id="88" name="Google Shape;88;p1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64320" y="4139640"/>
              <a:ext cx="2037960" cy="11462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" name="Google Shape;89;p1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2402640" y="4413960"/>
              <a:ext cx="1315080" cy="73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0" name="Google Shape;90;p1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3402360" y="3762360"/>
              <a:ext cx="3045960" cy="17132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1" name="Google Shape;91;p1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6163200" y="4373640"/>
              <a:ext cx="2527200" cy="79344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/>
          <p:cNvSpPr txBox="1"/>
          <p:nvPr>
            <p:ph type="title"/>
          </p:nvPr>
        </p:nvSpPr>
        <p:spPr>
          <a:xfrm>
            <a:off x="171360" y="341640"/>
            <a:ext cx="6553440" cy="5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b="1" lang="en-US" sz="1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INTRODUÇÃO E OBJETIVOS (FONTE TIMES NEW ROMAN, TAMANHO 14, NEGRITO, CAIXA ALTA)</a:t>
            </a:r>
            <a:endParaRPr b="0" sz="1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2"/>
          <p:cNvSpPr txBox="1"/>
          <p:nvPr>
            <p:ph idx="1" type="body"/>
          </p:nvPr>
        </p:nvSpPr>
        <p:spPr>
          <a:xfrm>
            <a:off x="171360" y="1086120"/>
            <a:ext cx="8763120" cy="34160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imes New Roman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Este é o modelo do pôster digital. Pode ser modificado de acordo com a preferência dos autores, mantendo-se os requisitos mínimos de tamanho da fonte, para que o texto seja visível nos televisores. Os quadros e a disposição das informações podem ser editados, e podem ser inseridas imagens, gráficos, tabelas, etc. A inserção de Referências bibliográficas é opcional. 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199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imes New Roman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Salve seu arquivo em PDF e o submeta na Plataforma Platéia. (Fonte Times New Roman, tamanho 12)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1199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1199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Times New Roman"/>
              <a:buNone/>
            </a:pPr>
            <a:r>
              <a:rPr b="1" i="0" lang="en-US" sz="12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LIMITADO A UM SLIDE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8" name="Google Shape;98;p2"/>
          <p:cNvGrpSpPr/>
          <p:nvPr/>
        </p:nvGrpSpPr>
        <p:grpSpPr>
          <a:xfrm>
            <a:off x="6867720" y="115920"/>
            <a:ext cx="2127240" cy="653400"/>
            <a:chOff x="6867720" y="115920"/>
            <a:chExt cx="2127240" cy="653400"/>
          </a:xfrm>
        </p:grpSpPr>
        <p:pic>
          <p:nvPicPr>
            <p:cNvPr id="99" name="Google Shape;99;p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867720" y="189000"/>
              <a:ext cx="1007640" cy="5666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0" name="Google Shape;100;p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833240" y="115920"/>
              <a:ext cx="1161720" cy="6534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1" name="Google Shape;101;p2"/>
          <p:cNvGrpSpPr/>
          <p:nvPr/>
        </p:nvGrpSpPr>
        <p:grpSpPr>
          <a:xfrm>
            <a:off x="364320" y="3762360"/>
            <a:ext cx="8326080" cy="1713240"/>
            <a:chOff x="364320" y="3762360"/>
            <a:chExt cx="8326080" cy="1713240"/>
          </a:xfrm>
        </p:grpSpPr>
        <p:pic>
          <p:nvPicPr>
            <p:cNvPr id="102" name="Google Shape;102;p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64320" y="4139640"/>
              <a:ext cx="2037960" cy="11462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" name="Google Shape;103;p2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2402640" y="4413960"/>
              <a:ext cx="1315080" cy="73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" name="Google Shape;104;p2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3402360" y="3762360"/>
              <a:ext cx="3045960" cy="17132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5" name="Google Shape;105;p2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6163200" y="4373640"/>
              <a:ext cx="2527200" cy="79344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"/>
          <p:cNvSpPr txBox="1"/>
          <p:nvPr>
            <p:ph type="title"/>
          </p:nvPr>
        </p:nvSpPr>
        <p:spPr>
          <a:xfrm>
            <a:off x="236520" y="324720"/>
            <a:ext cx="6754320" cy="5727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b="1" lang="en-US" sz="1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MÉTODOS (FONTE TIMES NEW ROMAN, TAMANHO 14, NEGRITO, CAIXA ALTA)</a:t>
            </a:r>
            <a:endParaRPr b="0" sz="1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3"/>
          <p:cNvSpPr txBox="1"/>
          <p:nvPr>
            <p:ph idx="1" type="body"/>
          </p:nvPr>
        </p:nvSpPr>
        <p:spPr>
          <a:xfrm>
            <a:off x="236520" y="1008720"/>
            <a:ext cx="8448120" cy="31255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imes New Roman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Este é o modelo do pôster digital. Pode ser modificado de acordo com a preferência dos autores, mantendo-se os requisitos mínimos de tamanho da fonte, para que o texto seja visível nos televisores. Os quadros e a disposição das informações podem ser editados, e podem ser inseridas imagens, gráficos, tabelas, etc. A inserção de Referências bibliográficas é opcional. 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199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imes New Roman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Salve seu arquivo em PDF e o submeta na Plataforma Platéia. (Fonte Times New Roman, tamanho 12) 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1199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Times New Roman"/>
              <a:buNone/>
            </a:pPr>
            <a:r>
              <a:rPr b="1" i="0" lang="en-US" sz="12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LIMITADO A UM SLIDE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61080" y="2689920"/>
            <a:ext cx="3021480" cy="107136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3" name="Google Shape;113;p3"/>
          <p:cNvGrpSpPr/>
          <p:nvPr/>
        </p:nvGrpSpPr>
        <p:grpSpPr>
          <a:xfrm>
            <a:off x="6867720" y="115920"/>
            <a:ext cx="2127240" cy="653400"/>
            <a:chOff x="6867720" y="115920"/>
            <a:chExt cx="2127240" cy="653400"/>
          </a:xfrm>
        </p:grpSpPr>
        <p:pic>
          <p:nvPicPr>
            <p:cNvPr id="114" name="Google Shape;114;p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867720" y="189000"/>
              <a:ext cx="1007640" cy="5666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5" name="Google Shape;115;p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833240" y="115920"/>
              <a:ext cx="1161720" cy="6534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6" name="Google Shape;116;p3"/>
          <p:cNvGrpSpPr/>
          <p:nvPr/>
        </p:nvGrpSpPr>
        <p:grpSpPr>
          <a:xfrm>
            <a:off x="364320" y="3762360"/>
            <a:ext cx="8326080" cy="1713240"/>
            <a:chOff x="364320" y="3762360"/>
            <a:chExt cx="8326080" cy="1713240"/>
          </a:xfrm>
        </p:grpSpPr>
        <p:pic>
          <p:nvPicPr>
            <p:cNvPr id="117" name="Google Shape;117;p3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364320" y="4139640"/>
              <a:ext cx="2037960" cy="11462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8" name="Google Shape;118;p3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2402640" y="4413960"/>
              <a:ext cx="1315080" cy="73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9" name="Google Shape;119;p3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3402360" y="3762360"/>
              <a:ext cx="3045960" cy="17132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0" name="Google Shape;120;p3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6163200" y="4373640"/>
              <a:ext cx="2527200" cy="79344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"/>
          <p:cNvSpPr txBox="1"/>
          <p:nvPr>
            <p:ph type="title"/>
          </p:nvPr>
        </p:nvSpPr>
        <p:spPr>
          <a:xfrm>
            <a:off x="215280" y="376560"/>
            <a:ext cx="6834960" cy="5727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b="1" lang="en-US" sz="1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RESULTADOS (FONTE TIMES NEW ROMAN, TAMANHO 14, NEGRITO, CAIXA ALTA)</a:t>
            </a:r>
            <a:endParaRPr b="0" sz="1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4"/>
          <p:cNvSpPr txBox="1"/>
          <p:nvPr>
            <p:ph idx="1" type="body"/>
          </p:nvPr>
        </p:nvSpPr>
        <p:spPr>
          <a:xfrm>
            <a:off x="215280" y="1047600"/>
            <a:ext cx="8521560" cy="31255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imes New Roman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Este é o modelo do pôster digital. Pode ser modificado de acordo com a preferência dos autores, mantendo-se os requisitos mínimos de tamanho da fonte, para que o texto seja visível nos televisores. Os quadros e a disposição das informações podem ser editados, e podem ser inseridas imagens, gráficos, tabelas, etc. A inserção de Referências bibliográficas é opcional. 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199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imes New Roman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Salve seu arquivo em PDF e o submeta na Plataforma Platéia. (Fonte Times New Roman, tamanho 12)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1199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Times New Roman"/>
              <a:buNone/>
            </a:pPr>
            <a:r>
              <a:rPr b="1" i="0" lang="en-US" sz="12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LIMITADO A UM SLIDE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199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7" name="Google Shape;127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48400" y="2619000"/>
            <a:ext cx="3055320" cy="108324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8" name="Google Shape;128;p4"/>
          <p:cNvGrpSpPr/>
          <p:nvPr/>
        </p:nvGrpSpPr>
        <p:grpSpPr>
          <a:xfrm>
            <a:off x="6867720" y="115920"/>
            <a:ext cx="2127240" cy="653400"/>
            <a:chOff x="6867720" y="115920"/>
            <a:chExt cx="2127240" cy="653400"/>
          </a:xfrm>
        </p:grpSpPr>
        <p:pic>
          <p:nvPicPr>
            <p:cNvPr id="129" name="Google Shape;129;p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867720" y="189000"/>
              <a:ext cx="1007640" cy="5666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Google Shape;130;p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833240" y="115920"/>
              <a:ext cx="1161720" cy="6534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1" name="Google Shape;131;p4"/>
          <p:cNvGrpSpPr/>
          <p:nvPr/>
        </p:nvGrpSpPr>
        <p:grpSpPr>
          <a:xfrm>
            <a:off x="364320" y="3762360"/>
            <a:ext cx="8326080" cy="1713240"/>
            <a:chOff x="364320" y="3762360"/>
            <a:chExt cx="8326080" cy="1713240"/>
          </a:xfrm>
        </p:grpSpPr>
        <p:pic>
          <p:nvPicPr>
            <p:cNvPr id="132" name="Google Shape;132;p4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364320" y="4139640"/>
              <a:ext cx="2037960" cy="11462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4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2402640" y="4413960"/>
              <a:ext cx="1315080" cy="73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4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3402360" y="3762360"/>
              <a:ext cx="3045960" cy="17132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4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6163200" y="4373640"/>
              <a:ext cx="2527200" cy="79344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"/>
          <p:cNvSpPr txBox="1"/>
          <p:nvPr>
            <p:ph type="title"/>
          </p:nvPr>
        </p:nvSpPr>
        <p:spPr>
          <a:xfrm>
            <a:off x="214920" y="339480"/>
            <a:ext cx="6908760" cy="5727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b="1" lang="en-US" sz="1400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CONCLUSÕES (FONTE TIMES NEW ROMAN, TAMANHO 14, NEGRITO, CAIXA ALTA)</a:t>
            </a:r>
            <a:endParaRPr b="0" sz="1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5"/>
          <p:cNvSpPr txBox="1"/>
          <p:nvPr>
            <p:ph idx="1" type="body"/>
          </p:nvPr>
        </p:nvSpPr>
        <p:spPr>
          <a:xfrm>
            <a:off x="214920" y="1054800"/>
            <a:ext cx="8521560" cy="17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imes New Roman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Este é o modelo do pôster digital. Pode ser modificado de acordo com a preferência dos autores, mantendo-se os requisitos mínimos de tamanho da fonte, para que o texto seja visível nos televisores. Os quadros e a disposição das informações podem ser editados, e podem ser inseridas imagens, gráficos, tabelas, etc. A inserção de Referências  bibliográficas é opcional. 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199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Times New Roman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Salve seu arquivo em PDF e o submeta na Plataforma Platéia. (Fonte Times New Roman, tamanho 12)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1199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Times New Roman"/>
              <a:buNone/>
            </a:pPr>
            <a:r>
              <a:rPr b="1" i="0" lang="en-US" sz="12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LIMITADO A UM SLIDE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5"/>
          <p:cNvSpPr txBox="1"/>
          <p:nvPr>
            <p:ph idx="1" type="body"/>
          </p:nvPr>
        </p:nvSpPr>
        <p:spPr>
          <a:xfrm>
            <a:off x="214920" y="2571840"/>
            <a:ext cx="8521560" cy="132588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Times New Roman"/>
              <a:buNone/>
            </a:pPr>
            <a:r>
              <a:rPr b="0" i="0" lang="en-US" sz="1000" u="none" cap="none" strike="noStrik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REFERÊNCIAS BIBLIOGRÁFICAS (opcional)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199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Times New Roman"/>
              <a:buNone/>
            </a:pPr>
            <a:r>
              <a:rPr b="0" i="0" lang="en-US" sz="1000" u="none" cap="none" strike="noStrik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Salve seu arquivo em PDF e o submeta na Plataforma Platéia. (Fonte Times New Roman, tamanho 10)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5"/>
          <p:cNvSpPr/>
          <p:nvPr/>
        </p:nvSpPr>
        <p:spPr>
          <a:xfrm>
            <a:off x="215280" y="3294360"/>
            <a:ext cx="5986080" cy="305640"/>
          </a:xfrm>
          <a:prstGeom prst="rect">
            <a:avLst/>
          </a:prstGeom>
          <a:noFill/>
          <a:ln>
            <a:noFill/>
          </a:ln>
        </p:spPr>
        <p:txBody>
          <a:bodyPr anchorCtr="0" anchor="t" bIns="76675" lIns="91425" spcFirstLastPara="1" rIns="91425" wrap="square" tIns="76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Auxílio financeiro</a:t>
            </a:r>
            <a:r>
              <a:rPr b="0" i="0" lang="en-US" sz="1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0" lang="en-US" sz="1000" u="none" cap="none" strike="noStrik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(opcional) (Fonte Times New Roman, tamanho 12)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4" name="Google Shape;144;p5"/>
          <p:cNvGrpSpPr/>
          <p:nvPr/>
        </p:nvGrpSpPr>
        <p:grpSpPr>
          <a:xfrm>
            <a:off x="6867720" y="115920"/>
            <a:ext cx="2127240" cy="653400"/>
            <a:chOff x="6867720" y="115920"/>
            <a:chExt cx="2127240" cy="653400"/>
          </a:xfrm>
        </p:grpSpPr>
        <p:pic>
          <p:nvPicPr>
            <p:cNvPr id="145" name="Google Shape;145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867720" y="189000"/>
              <a:ext cx="1007640" cy="5666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6" name="Google Shape;146;p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833240" y="115920"/>
              <a:ext cx="1161720" cy="6534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7" name="Google Shape;147;p5"/>
          <p:cNvGrpSpPr/>
          <p:nvPr/>
        </p:nvGrpSpPr>
        <p:grpSpPr>
          <a:xfrm>
            <a:off x="364320" y="3762360"/>
            <a:ext cx="8326080" cy="1713240"/>
            <a:chOff x="364320" y="3762360"/>
            <a:chExt cx="8326080" cy="1713240"/>
          </a:xfrm>
        </p:grpSpPr>
        <p:pic>
          <p:nvPicPr>
            <p:cNvPr id="148" name="Google Shape;148;p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64320" y="4139640"/>
              <a:ext cx="2037960" cy="11462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9" name="Google Shape;149;p5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2402640" y="4413960"/>
              <a:ext cx="1315080" cy="739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0" name="Google Shape;150;p5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3402360" y="3762360"/>
              <a:ext cx="3045960" cy="17132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1" name="Google Shape;151;p5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6163200" y="4373640"/>
              <a:ext cx="2527200" cy="79344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Usuario</dc:creator>
</cp:coreProperties>
</file>