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sldIdLst>
    <p:sldId id="256" r:id="rId13"/>
  </p:sldIdLst>
  <p:sldSz cx="32385000" cy="431927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654FF9B-FE53-4B28-8253-DFC4C448F16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19F06674-6F01-41F9-8D8E-AE58500DECF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_TITLE_AND_VERTICAL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34F61C9A-CE1E-4691-A16D-6CBC54387A5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1618920" y="1723320"/>
            <a:ext cx="29145960" cy="721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subTitle"/>
          </p:nvPr>
        </p:nvSpPr>
        <p:spPr>
          <a:xfrm>
            <a:off x="1618920" y="10107000"/>
            <a:ext cx="29145960" cy="25051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27AAA9F7-5D7D-4EE5-949D-7FD70A23260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618920" y="1723320"/>
            <a:ext cx="29145960" cy="721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1618920" y="10107000"/>
            <a:ext cx="29145960" cy="25051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C468082C-9672-4D3C-B644-125CA3A7CC30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FFA23433-E197-4131-9095-DD085560D2B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1618920" y="1723320"/>
            <a:ext cx="29145960" cy="721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1618920" y="10107000"/>
            <a:ext cx="14222880" cy="25051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/>
          </p:nvPr>
        </p:nvSpPr>
        <p:spPr>
          <a:xfrm>
            <a:off x="16553160" y="10107000"/>
            <a:ext cx="14222880" cy="25051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56977E8B-FFC6-4A46-B979-809E6F733FD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WO_OBJECT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D469CB14-F837-4374-9BD0-9773F005D07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1618920" y="1723320"/>
            <a:ext cx="29145960" cy="721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648BFEF5-18F8-4C7F-A812-6961B0DD8FD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OBJECT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11D99C97-D295-45CB-ADC3-FB06FE15CBF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_WITH_CAPTIO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94FB45CD-2443-4793-8F34-3FD52A6DB18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&lt;data/hora&gt;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&lt;rodapé&gt;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A16CD89-0B3F-49E9-8828-AAE3668AF910}" type="slidenum">
              <a:rPr b="0" lang="en-US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&lt;número&gt;</a:t>
            </a:fld>
            <a:endParaRPr b="0" lang="pt-BR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79329"/>
          </a:bodyPr>
          <a:p>
            <a:pPr indent="0">
              <a:buNone/>
            </a:pPr>
            <a:r>
              <a:rPr b="0" lang="pt-BR" sz="44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 rot="5400000">
            <a:off x="2309400" y="-251640"/>
            <a:ext cx="4525560" cy="8229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4992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&lt;data/hora&gt;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&lt;rodapé&gt;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AFEFD74-8E6B-4489-81CC-289E5043666B}" type="slidenum">
              <a:rPr b="0" lang="en-US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&lt;número&gt;</a:t>
            </a:fld>
            <a:endParaRPr b="0" lang="pt-BR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 rot="5400000">
            <a:off x="4732560" y="2171520"/>
            <a:ext cx="5851080" cy="2057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>
              <a:buNone/>
            </a:pPr>
            <a:r>
              <a:rPr b="0" lang="pt-BR" sz="44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 rot="5400000">
            <a:off x="541800" y="190080"/>
            <a:ext cx="5851080" cy="6019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&lt;data/hora&gt;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&lt;rodapé&gt;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C947C0F-2518-4DF3-912B-6AF72E317776}" type="slidenum">
              <a:rPr b="0" lang="en-US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&lt;número&gt;</a:t>
            </a:fld>
            <a:endParaRPr b="0" lang="pt-BR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>
              <a:buNone/>
            </a:pPr>
            <a:r>
              <a:rPr b="0" lang="pt-BR" sz="44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&lt;data/hora&gt;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&lt;rodapé&gt;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37CFAB5-6C0B-4441-BF7E-276B58BC293E}" type="slidenum">
              <a:rPr b="0" lang="en-US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&lt;número&gt;</a:t>
            </a:fld>
            <a:endParaRPr b="0" lang="pt-BR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79329"/>
          </a:bodyPr>
          <a:p>
            <a:pPr indent="0">
              <a:buNone/>
            </a:pPr>
            <a:r>
              <a:rPr b="0" lang="pt-BR" sz="44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&lt;data/hora&gt;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&lt;rodapé&gt;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7C5452AA-6A83-432E-B570-943ED2A63B2A}" type="slidenum">
              <a:rPr b="0" lang="en-US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&lt;número&gt;</a:t>
            </a:fld>
            <a:endParaRPr b="0" lang="pt-BR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>
              <a:buNone/>
            </a:pPr>
            <a:r>
              <a:rPr b="0" lang="pt-BR" sz="40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 fontScale="4347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&lt;data/hora&gt;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&lt;rodapé&gt;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8CDFEDAE-CFAB-4A3B-81FA-B5843382F5D2}" type="slidenum">
              <a:rPr b="0" lang="en-US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&lt;número&gt;</a:t>
            </a:fld>
            <a:endParaRPr b="0" lang="pt-BR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79329"/>
          </a:bodyPr>
          <a:p>
            <a:pPr indent="0">
              <a:buNone/>
            </a:pPr>
            <a:r>
              <a:rPr b="0" lang="pt-BR" sz="44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1769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1769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&lt;data/hora&gt;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&lt;rodapé&gt;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CA164AAE-C00B-46E3-A969-BD5FA4D0F40E}" type="slidenum">
              <a:rPr b="0" lang="en-US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&lt;número&gt;</a:t>
            </a:fld>
            <a:endParaRPr b="0" lang="pt-BR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79329"/>
          </a:bodyPr>
          <a:p>
            <a:pPr indent="0">
              <a:buNone/>
            </a:pPr>
            <a:r>
              <a:rPr b="0" lang="pt-BR" sz="44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 fontScale="6247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1218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 fontScale="6247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1218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6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&lt;data/hora&gt;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" name="PlaceHolder 7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&lt;rodapé&gt;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8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FA1813A-4805-4255-97FB-BD8FDDC080D0}" type="slidenum">
              <a:rPr b="0" lang="en-US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&lt;número&gt;</a:t>
            </a:fld>
            <a:endParaRPr b="0" lang="pt-BR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79329"/>
          </a:bodyPr>
          <a:p>
            <a:pPr indent="0">
              <a:buNone/>
            </a:pPr>
            <a:r>
              <a:rPr b="0" lang="pt-BR" sz="44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&lt;data/hora&gt;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&lt;rodapé&gt;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494108F-073B-40C5-A966-C5236A860A50}" type="slidenum">
              <a:rPr b="0" lang="en-US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&lt;número&gt;</a:t>
            </a:fld>
            <a:endParaRPr b="0" lang="pt-BR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>
              <a:buNone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3740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4983" lnSpcReduction="2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&lt;data/hora&gt;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&lt;rodapé&gt;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4A989D33-5064-42C7-8D36-A3BB5D6D301E}" type="slidenum">
              <a:rPr b="0" lang="en-US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&lt;número&gt;</a:t>
            </a:fld>
            <a:endParaRPr b="0" lang="pt-BR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>
              <a:buNone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24994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&lt;data/hora&gt;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3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&lt;rodapé&gt;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4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F04791CE-A31D-49A8-91B3-B8E02CAD3553}" type="slidenum">
              <a:rPr b="0" lang="en-US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&lt;número&gt;</a:t>
            </a:fld>
            <a:endParaRPr b="0" lang="pt-BR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hyperlink" Target="mailto:xxxxx@ufg.br" TargetMode="Externa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84;g374e9d7a4c3_0_0"/>
          <p:cNvSpPr/>
          <p:nvPr/>
        </p:nvSpPr>
        <p:spPr>
          <a:xfrm>
            <a:off x="522720" y="3929760"/>
            <a:ext cx="26467920" cy="219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20000"/>
              </a:lnSpc>
              <a:tabLst>
                <a:tab algn="l" pos="0"/>
              </a:tabLst>
            </a:pPr>
            <a:r>
              <a:rPr b="1" lang="en-US" sz="4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Autor¹; Autor²; Autor³; Autor⁴ (Fonte Times New Roman, tamanho 40, negrito)</a:t>
            </a:r>
            <a:endParaRPr b="0" lang="pt-BR" sz="4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20000"/>
              </a:lnSpc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¹ </a:t>
            </a:r>
            <a:r>
              <a:rPr b="0" lang="en-US" sz="4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Unidade Acadêmica/Instituição; ² Unidade Acadêmica/Instituição; ³ Unidade Acadêmica/Instituição; ⁴ Unidade Acadêmica/Instituição (Fonte Times New Roman, tamanho 40) </a:t>
            </a:r>
            <a:endParaRPr b="0" lang="pt-BR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Google Shape;85;g374e9d7a4c3_0_0"/>
          <p:cNvSpPr/>
          <p:nvPr/>
        </p:nvSpPr>
        <p:spPr>
          <a:xfrm>
            <a:off x="351360" y="1161360"/>
            <a:ext cx="24765840" cy="219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ctr">
              <a:lnSpc>
                <a:spcPct val="120000"/>
              </a:lnSpc>
              <a:tabLst>
                <a:tab algn="l" pos="0"/>
              </a:tabLst>
            </a:pPr>
            <a:r>
              <a:rPr b="1" lang="en-US" sz="6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TÍTULO (FONTE TIMES NEW ROMAN, TAMANHO 60, NEGRITO, CAIXA ALTA)</a:t>
            </a:r>
            <a:endParaRPr b="0" lang="pt-BR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Google Shape;86;g374e9d7a4c3_0_0"/>
          <p:cNvSpPr/>
          <p:nvPr/>
        </p:nvSpPr>
        <p:spPr>
          <a:xfrm>
            <a:off x="16480440" y="6760080"/>
            <a:ext cx="9512280" cy="146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E-mail: </a:t>
            </a:r>
            <a:r>
              <a:rPr b="0" lang="en-US" sz="4000" spc="-1" strike="noStrike" u="sng">
                <a:solidFill>
                  <a:srgbClr val="0563c1"/>
                </a:solidFill>
                <a:uFillTx/>
                <a:latin typeface="Times New Roman"/>
                <a:ea typeface="Times New Roman"/>
                <a:hlinkClick r:id="rId2"/>
              </a:rPr>
              <a:t>xxxxx@ufg.br</a:t>
            </a:r>
            <a:r>
              <a:rPr b="0" lang="en-US" sz="4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 (Fonte Times New Roman, tamanho 40)</a:t>
            </a:r>
            <a:endParaRPr b="0" lang="pt-BR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Google Shape;87;g374e9d7a4c3_0_0"/>
          <p:cNvSpPr/>
          <p:nvPr/>
        </p:nvSpPr>
        <p:spPr>
          <a:xfrm>
            <a:off x="522720" y="6586560"/>
            <a:ext cx="14259960" cy="1461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Modalidade: (E</a:t>
            </a:r>
            <a:r>
              <a:rPr b="0" lang="en-US" sz="40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x.: Seminário de Iniciação à Pesquisa - PIP)</a:t>
            </a:r>
            <a:r>
              <a:rPr b="0" lang="en-US" sz="4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endParaRPr b="0" lang="pt-BR" sz="4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en-US" sz="4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(Fonte Times New Roman, tamanho 40)</a:t>
            </a:r>
            <a:endParaRPr b="0" lang="pt-BR" sz="4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9" name="Google Shape;88;g374e9d7a4c3_0_0" descr=""/>
          <p:cNvPicPr/>
          <p:nvPr/>
        </p:nvPicPr>
        <p:blipFill>
          <a:blip r:embed="rId3"/>
          <a:stretch/>
        </p:blipFill>
        <p:spPr>
          <a:xfrm>
            <a:off x="294120" y="31819680"/>
            <a:ext cx="15714360" cy="7956360"/>
          </a:xfrm>
          <a:prstGeom prst="rect">
            <a:avLst/>
          </a:prstGeom>
          <a:ln w="0">
            <a:noFill/>
          </a:ln>
        </p:spPr>
      </p:pic>
      <p:sp>
        <p:nvSpPr>
          <p:cNvPr id="70" name="Google Shape;89;g374e9d7a4c3_0_0"/>
          <p:cNvSpPr/>
          <p:nvPr/>
        </p:nvSpPr>
        <p:spPr>
          <a:xfrm>
            <a:off x="16480080" y="37769040"/>
            <a:ext cx="15714360" cy="73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en-US" sz="40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Auxílio Financeiro (F</a:t>
            </a:r>
            <a:r>
              <a:rPr b="0" lang="en-US" sz="40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onte Times New Roman, tamanho 40)</a:t>
            </a:r>
            <a:endParaRPr b="0" lang="pt-BR" sz="40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71" name="Google Shape;90;g374e9d7a4c3_0_0"/>
          <p:cNvGrpSpPr/>
          <p:nvPr/>
        </p:nvGrpSpPr>
        <p:grpSpPr>
          <a:xfrm>
            <a:off x="16480080" y="17107560"/>
            <a:ext cx="15714360" cy="5487840"/>
            <a:chOff x="16480080" y="17107560"/>
            <a:chExt cx="15714360" cy="5487840"/>
          </a:xfrm>
        </p:grpSpPr>
        <p:sp>
          <p:nvSpPr>
            <p:cNvPr id="72" name="Google Shape;91;g374e9d7a4c3_0_0"/>
            <p:cNvSpPr/>
            <p:nvPr/>
          </p:nvSpPr>
          <p:spPr>
            <a:xfrm>
              <a:off x="16484760" y="17112240"/>
              <a:ext cx="15704640" cy="5478480"/>
            </a:xfrm>
            <a:custGeom>
              <a:avLst/>
              <a:gdLst>
                <a:gd name="textAreaLeft" fmla="*/ 0 w 15704640"/>
                <a:gd name="textAreaRight" fmla="*/ 15705000 w 15704640"/>
                <a:gd name="textAreaTop" fmla="*/ 0 h 5478480"/>
                <a:gd name="textAreaBottom" fmla="*/ 5478840 h 5478480"/>
              </a:gdLst>
              <a:ahLst/>
              <a:rect l="textAreaLeft" t="textAreaTop" r="textAreaRight" b="textAreaBottom"/>
              <a:pathLst>
                <a:path w="20599654" h="7305167">
                  <a:moveTo>
                    <a:pt x="0" y="0"/>
                  </a:moveTo>
                  <a:lnTo>
                    <a:pt x="20599654" y="0"/>
                  </a:lnTo>
                  <a:lnTo>
                    <a:pt x="20599654" y="7305167"/>
                  </a:lnTo>
                  <a:lnTo>
                    <a:pt x="0" y="7305167"/>
                  </a:lnTo>
                  <a:close/>
                </a:path>
              </a:pathLst>
            </a:custGeom>
            <a:solidFill>
              <a:srgbClr val="c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endParaRPr b="0" lang="pt-BR" sz="1800" spc="-1" strike="noStrike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73" name="Google Shape;92;g374e9d7a4c3_0_0"/>
            <p:cNvSpPr/>
            <p:nvPr/>
          </p:nvSpPr>
          <p:spPr>
            <a:xfrm>
              <a:off x="16480080" y="17107560"/>
              <a:ext cx="15714360" cy="5487840"/>
            </a:xfrm>
            <a:custGeom>
              <a:avLst/>
              <a:gdLst>
                <a:gd name="textAreaLeft" fmla="*/ 0 w 15714360"/>
                <a:gd name="textAreaRight" fmla="*/ 15714720 w 15714360"/>
                <a:gd name="textAreaTop" fmla="*/ 0 h 5487840"/>
                <a:gd name="textAreaBottom" fmla="*/ 5488200 h 5487840"/>
              </a:gdLst>
              <a:ahLst/>
              <a:rect l="textAreaLeft" t="textAreaTop" r="textAreaRight" b="textAreaBottom"/>
              <a:pathLst>
                <a:path w="20612100" h="7317613">
                  <a:moveTo>
                    <a:pt x="6223" y="0"/>
                  </a:moveTo>
                  <a:lnTo>
                    <a:pt x="20605877" y="0"/>
                  </a:lnTo>
                  <a:cubicBezTo>
                    <a:pt x="20609306" y="0"/>
                    <a:pt x="20612100" y="2794"/>
                    <a:pt x="20612100" y="6223"/>
                  </a:cubicBezTo>
                  <a:lnTo>
                    <a:pt x="20612100" y="7311390"/>
                  </a:lnTo>
                  <a:cubicBezTo>
                    <a:pt x="20612100" y="7314819"/>
                    <a:pt x="20609306" y="7317613"/>
                    <a:pt x="20605877" y="7317613"/>
                  </a:cubicBezTo>
                  <a:lnTo>
                    <a:pt x="6223" y="7317613"/>
                  </a:lnTo>
                  <a:cubicBezTo>
                    <a:pt x="2794" y="7317613"/>
                    <a:pt x="0" y="7314819"/>
                    <a:pt x="0" y="7311390"/>
                  </a:cubicBezTo>
                  <a:lnTo>
                    <a:pt x="0" y="6223"/>
                  </a:lnTo>
                  <a:cubicBezTo>
                    <a:pt x="0" y="2794"/>
                    <a:pt x="2794" y="0"/>
                    <a:pt x="6223" y="0"/>
                  </a:cubicBezTo>
                  <a:moveTo>
                    <a:pt x="6223" y="12446"/>
                  </a:moveTo>
                  <a:lnTo>
                    <a:pt x="6223" y="6223"/>
                  </a:lnTo>
                  <a:lnTo>
                    <a:pt x="12446" y="6223"/>
                  </a:lnTo>
                  <a:lnTo>
                    <a:pt x="12446" y="7311390"/>
                  </a:lnTo>
                  <a:lnTo>
                    <a:pt x="6223" y="7311390"/>
                  </a:lnTo>
                  <a:lnTo>
                    <a:pt x="6223" y="7305167"/>
                  </a:lnTo>
                  <a:lnTo>
                    <a:pt x="20605877" y="7305167"/>
                  </a:lnTo>
                  <a:lnTo>
                    <a:pt x="20605877" y="7311390"/>
                  </a:lnTo>
                  <a:lnTo>
                    <a:pt x="20599654" y="7311390"/>
                  </a:lnTo>
                  <a:lnTo>
                    <a:pt x="20599654" y="6223"/>
                  </a:lnTo>
                  <a:lnTo>
                    <a:pt x="20605877" y="6223"/>
                  </a:lnTo>
                  <a:lnTo>
                    <a:pt x="20605877" y="12446"/>
                  </a:lnTo>
                  <a:lnTo>
                    <a:pt x="6223" y="12446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tIns="91440" bIns="9144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74" name="Google Shape;93;g374e9d7a4c3_0_0"/>
            <p:cNvSpPr/>
            <p:nvPr/>
          </p:nvSpPr>
          <p:spPr>
            <a:xfrm>
              <a:off x="16480080" y="17107560"/>
              <a:ext cx="15714360" cy="54878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50760" rIns="50760" tIns="50760" bIns="50760" anchor="ctr">
              <a:noAutofit/>
            </a:bodyPr>
            <a:p>
              <a:pPr algn="ctr">
                <a:lnSpc>
                  <a:spcPct val="120000"/>
                </a:lnSpc>
                <a:tabLst>
                  <a:tab algn="l" pos="0"/>
                </a:tabLst>
              </a:pPr>
              <a:r>
                <a:rPr b="0" lang="en-US" sz="8800" spc="-1" strike="noStrike">
                  <a:solidFill>
                    <a:srgbClr val="ffffff"/>
                  </a:solidFill>
                  <a:latin typeface="Arial"/>
                  <a:ea typeface="Arial"/>
                </a:rPr>
                <a:t>EXEMPLO DE IMAGEM </a:t>
              </a:r>
              <a:endParaRPr b="0" lang="pt-BR" sz="88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75" name="Google Shape;94;g374e9d7a4c3_0_0"/>
          <p:cNvSpPr/>
          <p:nvPr/>
        </p:nvSpPr>
        <p:spPr>
          <a:xfrm>
            <a:off x="26533800" y="3929760"/>
            <a:ext cx="4701240" cy="4098240"/>
          </a:xfrm>
          <a:custGeom>
            <a:avLst/>
            <a:gdLst>
              <a:gd name="textAreaLeft" fmla="*/ 0 w 4701240"/>
              <a:gd name="textAreaRight" fmla="*/ 4701600 w 4701240"/>
              <a:gd name="textAreaTop" fmla="*/ 0 h 4098240"/>
              <a:gd name="textAreaBottom" fmla="*/ 4098600 h 4098240"/>
            </a:gdLst>
            <a:ahLst/>
            <a:rect l="textAreaLeft" t="textAreaTop" r="textAreaRight" b="textAreaBottom"/>
            <a:pathLst>
              <a:path w="4151503" h="5464810">
                <a:moveTo>
                  <a:pt x="18923" y="0"/>
                </a:moveTo>
                <a:lnTo>
                  <a:pt x="4132580" y="0"/>
                </a:lnTo>
                <a:cubicBezTo>
                  <a:pt x="4142994" y="0"/>
                  <a:pt x="4151503" y="8509"/>
                  <a:pt x="4151503" y="18923"/>
                </a:cubicBezTo>
                <a:lnTo>
                  <a:pt x="4151503" y="5445887"/>
                </a:lnTo>
                <a:cubicBezTo>
                  <a:pt x="4151503" y="5456301"/>
                  <a:pt x="4142994" y="5464810"/>
                  <a:pt x="4132580" y="5464810"/>
                </a:cubicBezTo>
                <a:lnTo>
                  <a:pt x="18923" y="5464810"/>
                </a:lnTo>
                <a:cubicBezTo>
                  <a:pt x="8509" y="5464810"/>
                  <a:pt x="0" y="5456301"/>
                  <a:pt x="0" y="5445887"/>
                </a:cubicBezTo>
                <a:lnTo>
                  <a:pt x="0" y="18923"/>
                </a:lnTo>
                <a:cubicBezTo>
                  <a:pt x="0" y="8509"/>
                  <a:pt x="8509" y="0"/>
                  <a:pt x="18923" y="0"/>
                </a:cubicBezTo>
                <a:moveTo>
                  <a:pt x="18923" y="37973"/>
                </a:moveTo>
                <a:lnTo>
                  <a:pt x="18923" y="18923"/>
                </a:lnTo>
                <a:lnTo>
                  <a:pt x="37973" y="18923"/>
                </a:lnTo>
                <a:lnTo>
                  <a:pt x="37973" y="5445887"/>
                </a:lnTo>
                <a:lnTo>
                  <a:pt x="18923" y="5445887"/>
                </a:lnTo>
                <a:lnTo>
                  <a:pt x="18923" y="5426964"/>
                </a:lnTo>
                <a:lnTo>
                  <a:pt x="4132580" y="5426964"/>
                </a:lnTo>
                <a:lnTo>
                  <a:pt x="4132580" y="5445887"/>
                </a:lnTo>
                <a:lnTo>
                  <a:pt x="4113657" y="5445887"/>
                </a:lnTo>
                <a:lnTo>
                  <a:pt x="4113657" y="18923"/>
                </a:lnTo>
                <a:lnTo>
                  <a:pt x="4132580" y="18923"/>
                </a:lnTo>
                <a:lnTo>
                  <a:pt x="4132580" y="37973"/>
                </a:lnTo>
                <a:lnTo>
                  <a:pt x="18923" y="37973"/>
                </a:lnTo>
                <a:close/>
              </a:path>
            </a:pathLst>
          </a:cu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0" lang="en-US" sz="5000" spc="-1" strike="noStrike">
                <a:solidFill>
                  <a:srgbClr val="000000"/>
                </a:solidFill>
                <a:latin typeface="Arial"/>
                <a:ea typeface="Arial"/>
              </a:rPr>
              <a:t>FOTO DO AUTOR</a:t>
            </a:r>
            <a:endParaRPr b="0" lang="pt-BR" sz="50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6" name="Google Shape;95;g374e9d7a4c3_0_0"/>
          <p:cNvSpPr/>
          <p:nvPr/>
        </p:nvSpPr>
        <p:spPr>
          <a:xfrm>
            <a:off x="351360" y="8344080"/>
            <a:ext cx="15713640" cy="14249160"/>
          </a:xfrm>
          <a:prstGeom prst="rect">
            <a:avLst/>
          </a:prstGeom>
          <a:noFill/>
          <a:ln w="19050">
            <a:solidFill>
              <a:srgbClr val="1f497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1" lang="en-US" sz="50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INTRODUÇÃO </a:t>
            </a:r>
            <a:r>
              <a:rPr b="0" lang="en-US" sz="50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(</a:t>
            </a:r>
            <a:r>
              <a:rPr b="1" lang="en-US" sz="50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FONTE TIMES NEW ROMAN, TAMANHO 50, NEGRITO, CAIXA ALTA)</a:t>
            </a:r>
            <a:endParaRPr b="0" lang="pt-BR" sz="5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endParaRPr b="0" lang="pt-BR" sz="50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19000"/>
              </a:lnSpc>
              <a:tabLst>
                <a:tab algn="l" pos="0"/>
              </a:tabLst>
            </a:pPr>
            <a:r>
              <a:rPr b="0" lang="en-US" sz="46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Este é o modelo do pôster digital. Pode ser modificado de acordo com a preferência dos autores, mantendo-se os requisitos mínimos de tamanho da fonte, para que o texto seja visível nos televisores. Os quadros e a disposição das informações podem ser editados, e podem ser inseridas imagens, gráficos, tabelas, etc. A inserção de Referências bibliográficas é opcional. </a:t>
            </a:r>
            <a:r>
              <a:rPr b="0" lang="en-US" sz="4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(</a:t>
            </a:r>
            <a:r>
              <a:rPr b="0" lang="en-US" sz="46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Fonte Times New Roman, tamanho 46) </a:t>
            </a:r>
            <a:endParaRPr b="0" lang="pt-BR" sz="4600" spc="-1" strike="noStrike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19000"/>
              </a:lnSpc>
              <a:tabLst>
                <a:tab algn="l" pos="0"/>
              </a:tabLst>
            </a:pPr>
            <a:endParaRPr b="0" lang="pt-BR" sz="48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9000"/>
              </a:lnSpc>
              <a:tabLst>
                <a:tab algn="l" pos="0"/>
              </a:tabLst>
            </a:pPr>
            <a:r>
              <a:rPr b="1" lang="en-US" sz="50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OBJETIVOS (FONTE TIMES NEW ROMAN, TAMANHO 50, NEGRITO, CAIXA ALTA)</a:t>
            </a:r>
            <a:endParaRPr b="0" lang="pt-BR" sz="5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9000"/>
              </a:lnSpc>
              <a:tabLst>
                <a:tab algn="l" pos="0"/>
              </a:tabLst>
            </a:pPr>
            <a:endParaRPr b="0" lang="pt-BR" sz="5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19000"/>
              </a:lnSpc>
              <a:tabLst>
                <a:tab algn="l" pos="0"/>
              </a:tabLst>
            </a:pPr>
            <a:r>
              <a:rPr b="0" lang="en-US" sz="4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(</a:t>
            </a:r>
            <a:r>
              <a:rPr b="0" lang="en-US" sz="46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Fonte Times New Roman, tamanho 46) xxxxxxxxxxxxxxxxxxxxxxxxxxxxxxxxxxxxxxxxxxxxxxxxxxxxx</a:t>
            </a:r>
            <a:endParaRPr b="0" lang="pt-BR" sz="4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Google Shape;96;g374e9d7a4c3_0_0"/>
          <p:cNvSpPr/>
          <p:nvPr/>
        </p:nvSpPr>
        <p:spPr>
          <a:xfrm>
            <a:off x="16480440" y="8344080"/>
            <a:ext cx="15713640" cy="8534160"/>
          </a:xfrm>
          <a:prstGeom prst="rect">
            <a:avLst/>
          </a:prstGeom>
          <a:noFill/>
          <a:ln w="19050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endParaRPr b="0" lang="pt-BR" sz="5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1" lang="en-US" sz="50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MÉTODOS (FONTE TIMES NEW ROMAN, TAMANHO 50, NEGRITO, CAIXA ALTA)</a:t>
            </a:r>
            <a:endParaRPr b="0" lang="pt-BR" sz="5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endParaRPr b="0" lang="pt-BR" sz="4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en-US" sz="46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(Fonte Times New Roman, tamanho 46) xxxxxxxxxxxxxxxxxxxxxxxxxxxxxxxxxxxxxxxxxxxxxxxx</a:t>
            </a:r>
            <a:endParaRPr b="0" lang="pt-BR" sz="4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endParaRPr b="0" lang="pt-BR" sz="4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endParaRPr b="0" lang="pt-BR" sz="4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endParaRPr b="0" lang="pt-BR" sz="4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endParaRPr b="0" lang="pt-BR" sz="4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endParaRPr b="0" lang="pt-BR" sz="4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Google Shape;97;g374e9d7a4c3_0_0"/>
          <p:cNvSpPr/>
          <p:nvPr/>
        </p:nvSpPr>
        <p:spPr>
          <a:xfrm>
            <a:off x="351000" y="22822560"/>
            <a:ext cx="15714360" cy="8996760"/>
          </a:xfrm>
          <a:prstGeom prst="rect">
            <a:avLst/>
          </a:prstGeom>
          <a:noFill/>
          <a:ln w="19050">
            <a:solidFill>
              <a:srgbClr val="1f497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1" lang="en-US" sz="50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RESULTADOS (FONTE TIMES NEW ROMAN, TAMANHO 50, NEGRITO, CAIXA ALTA)</a:t>
            </a:r>
            <a:endParaRPr b="0" lang="pt-BR" sz="5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endParaRPr b="0" lang="pt-BR" sz="4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en-US" sz="46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(Fonte Times New Roman, tamanho 46) xxxxxxxxxxxxxxxxxxxxxxxxxxxxxxxxxxxxxxxxxxxxxxxx</a:t>
            </a:r>
            <a:endParaRPr b="0" lang="pt-BR" sz="4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endParaRPr b="0" lang="pt-BR" sz="4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endParaRPr b="0" lang="pt-BR" sz="4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endParaRPr b="0" lang="pt-BR" sz="4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endParaRPr b="0" lang="pt-BR" sz="4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endParaRPr b="0" lang="pt-BR" sz="4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Google Shape;98;g374e9d7a4c3_0_0"/>
          <p:cNvSpPr/>
          <p:nvPr/>
        </p:nvSpPr>
        <p:spPr>
          <a:xfrm>
            <a:off x="16480440" y="22825080"/>
            <a:ext cx="15713640" cy="8996760"/>
          </a:xfrm>
          <a:prstGeom prst="rect">
            <a:avLst/>
          </a:prstGeom>
          <a:noFill/>
          <a:ln w="19050">
            <a:solidFill>
              <a:srgbClr val="1f497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1" lang="en-US" sz="50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CONCLUSÃO (FONTE TIMES NEW ROMAN, TAMANHO 50, NEGRITO, CAIXA ALTA)</a:t>
            </a:r>
            <a:endParaRPr b="0" lang="pt-BR" sz="5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endParaRPr b="0" lang="pt-BR" sz="5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en-US" sz="46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(Fonte Times New Roman, tamanho 46) xxxxxxxxxxxxxxxxxxxxxxxxxxxxxxxxxxxxxxxxxxxxxxx</a:t>
            </a:r>
            <a:endParaRPr b="0" lang="pt-BR" sz="4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endParaRPr b="0" lang="pt-BR" sz="4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endParaRPr b="0" lang="pt-BR" sz="4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endParaRPr b="0" lang="pt-BR" sz="4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endParaRPr b="0" lang="pt-BR" sz="4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endParaRPr b="0" lang="pt-BR" sz="5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Google Shape;99;g374e9d7a4c3_0_0"/>
          <p:cNvSpPr/>
          <p:nvPr/>
        </p:nvSpPr>
        <p:spPr>
          <a:xfrm>
            <a:off x="16480440" y="32051520"/>
            <a:ext cx="15713640" cy="5487840"/>
          </a:xfrm>
          <a:prstGeom prst="rect">
            <a:avLst/>
          </a:prstGeom>
          <a:noFill/>
          <a:ln w="19050">
            <a:solidFill>
              <a:srgbClr val="1f497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tIns="91440" bIns="91440" anchor="ctr">
            <a:noAutofit/>
          </a:bodyPr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1" lang="en-US" sz="50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REFERÊNCIAS (FONTE TIMES NEW ROMAN, TAMANHO 50, CAIXA ALTA)</a:t>
            </a:r>
            <a:endParaRPr b="0" lang="pt-BR" sz="5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endParaRPr b="0" lang="pt-BR" sz="5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r>
              <a:rPr b="0" lang="en-US" sz="36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(Fonte Times New Roman, tamanho 36) </a:t>
            </a:r>
            <a:endParaRPr b="0" lang="pt-BR" sz="36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endParaRPr b="0" lang="pt-BR" sz="5000" spc="-1" strike="noStrike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20000"/>
              </a:lnSpc>
              <a:tabLst>
                <a:tab algn="l" pos="0"/>
              </a:tabLst>
            </a:pPr>
            <a:endParaRPr b="0" lang="pt-BR" sz="5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1" name="Google Shape;100;g374e9d7a4c3_0_0" descr=""/>
          <p:cNvPicPr/>
          <p:nvPr/>
        </p:nvPicPr>
        <p:blipFill>
          <a:blip r:embed="rId4"/>
          <a:stretch/>
        </p:blipFill>
        <p:spPr>
          <a:xfrm>
            <a:off x="25117200" y="145440"/>
            <a:ext cx="6321240" cy="3555360"/>
          </a:xfrm>
          <a:prstGeom prst="rect">
            <a:avLst/>
          </a:prstGeom>
          <a:ln w="0">
            <a:noFill/>
          </a:ln>
        </p:spPr>
      </p:pic>
      <p:pic>
        <p:nvPicPr>
          <p:cNvPr id="82" name="Google Shape;101;g374e9d7a4c3_0_0" descr=""/>
          <p:cNvPicPr/>
          <p:nvPr/>
        </p:nvPicPr>
        <p:blipFill>
          <a:blip r:embed="rId5"/>
          <a:stretch/>
        </p:blipFill>
        <p:spPr>
          <a:xfrm>
            <a:off x="0" y="38905920"/>
            <a:ext cx="7286040" cy="4098240"/>
          </a:xfrm>
          <a:prstGeom prst="rect">
            <a:avLst/>
          </a:prstGeom>
          <a:ln w="0">
            <a:noFill/>
          </a:ln>
        </p:spPr>
      </p:pic>
      <p:pic>
        <p:nvPicPr>
          <p:cNvPr id="83" name="Google Shape;103;g374e9d7a4c3_0_0" descr=""/>
          <p:cNvPicPr/>
          <p:nvPr/>
        </p:nvPicPr>
        <p:blipFill>
          <a:blip r:embed="rId6"/>
          <a:stretch/>
        </p:blipFill>
        <p:spPr>
          <a:xfrm>
            <a:off x="10420560" y="37845000"/>
            <a:ext cx="12228840" cy="6878520"/>
          </a:xfrm>
          <a:prstGeom prst="rect">
            <a:avLst/>
          </a:prstGeom>
          <a:ln w="0">
            <a:noFill/>
          </a:ln>
        </p:spPr>
      </p:pic>
      <p:pic>
        <p:nvPicPr>
          <p:cNvPr id="84" name="Google Shape;104;g374e9d7a4c3_0_0" descr=""/>
          <p:cNvPicPr/>
          <p:nvPr/>
        </p:nvPicPr>
        <p:blipFill>
          <a:blip r:embed="rId7"/>
          <a:stretch/>
        </p:blipFill>
        <p:spPr>
          <a:xfrm>
            <a:off x="7286400" y="39886200"/>
            <a:ext cx="4701240" cy="2644200"/>
          </a:xfrm>
          <a:prstGeom prst="rect">
            <a:avLst/>
          </a:prstGeom>
          <a:ln w="0">
            <a:noFill/>
          </a:ln>
        </p:spPr>
      </p:pic>
      <p:pic>
        <p:nvPicPr>
          <p:cNvPr id="85" name="Google Shape;105;g374e9d7a4c3_0_0" descr=""/>
          <p:cNvPicPr/>
          <p:nvPr/>
        </p:nvPicPr>
        <p:blipFill>
          <a:blip r:embed="rId8"/>
          <a:stretch/>
        </p:blipFill>
        <p:spPr>
          <a:xfrm>
            <a:off x="20967120" y="40000320"/>
            <a:ext cx="10351080" cy="3250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Application>LibreOffice/24.2.4.2$Windows_X86_64 LibreOffice_project/51a6219feb6075d9a4c46691dcfe0cd9c4fff3c2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Usuario</dc:creator>
  <dc:description/>
  <dc:language>pt-BR</dc:language>
  <cp:lastModifiedBy/>
  <dcterms:modified xsi:type="dcterms:W3CDTF">2026-08-17T15:17:45Z</dcterms:modified>
  <cp:revision>2</cp:revision>
  <dc:subject/>
  <dc:title/>
</cp:coreProperties>
</file>