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ção sem Título" id="{FB3C20F8-DF39-4020-BF0E-62EB54946A7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430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06F94-8DBB-4DFF-8D81-F963C8872BE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1C6A9-A667-4D8F-9A7B-8B861994182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53521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E1635-3CF7-4BBB-B4DB-40E4E1E771D3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8088A-384F-4CC7-A8C5-7D899E0364B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9366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8088A-384F-4CC7-A8C5-7D899E0364BD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3621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981200"/>
            <a:ext cx="5888736" cy="264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663441"/>
            <a:ext cx="5891022" cy="253153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320803"/>
            <a:ext cx="1543050" cy="7528102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320803"/>
            <a:ext cx="4514850" cy="7528102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906738"/>
            <a:ext cx="5829300" cy="2180695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679803"/>
            <a:ext cx="3030141" cy="95239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0" y="2686317"/>
            <a:ext cx="3031331" cy="94588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632201"/>
            <a:ext cx="303014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632201"/>
            <a:ext cx="303133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229350" cy="1651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42953"/>
            <a:ext cx="2057400" cy="1678517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421467"/>
            <a:ext cx="2057400" cy="6604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8" y="2421467"/>
            <a:ext cx="3833813" cy="6604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600556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741889"/>
            <a:ext cx="116586" cy="22453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107"/>
            <a:ext cx="1659636" cy="2286008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86022"/>
            <a:ext cx="1657350" cy="3147907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9181396"/>
            <a:ext cx="457200" cy="527402"/>
          </a:xfrm>
        </p:spPr>
        <p:txBody>
          <a:bodyPr/>
          <a:lstStyle/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732636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8401757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6" y="8984193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10318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6" y="-10319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795693"/>
            <a:ext cx="6172200" cy="6339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7FB887-5A6F-4AF5-B8BD-A5B5C0B9516E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9181396"/>
            <a:ext cx="2514600" cy="52740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9181396"/>
            <a:ext cx="571500" cy="52740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EE7629-095B-4E7F-8245-C8E16F7C95A6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4263" y="292367"/>
            <a:ext cx="6885411" cy="93776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100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94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8" y="1591502"/>
            <a:ext cx="489654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OPORTUNIDADES (BOLSAS/FORMAS DE INGRESSO) OFERECIDAS AOS ALUNOS EM UNIVERSIDADES PÚBLICAS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175" y="3171076"/>
            <a:ext cx="2094689" cy="624063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Palestrantes:</a:t>
            </a:r>
            <a:r>
              <a:rPr lang="pt-BR" sz="2400" dirty="0"/>
              <a:t> </a:t>
            </a:r>
            <a:endParaRPr lang="pt-BR" sz="1600" dirty="0"/>
          </a:p>
          <a:p>
            <a:pPr algn="l"/>
            <a:endParaRPr lang="pt-BR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037" y="5817096"/>
            <a:ext cx="5515925" cy="2060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Resultado de imagem para ufg catalao">
            <a:extLst>
              <a:ext uri="{FF2B5EF4-FFF2-40B4-BE49-F238E27FC236}">
                <a16:creationId xmlns:a16="http://schemas.microsoft.com/office/drawing/2014/main" xmlns="" id="{BF1E8018-2041-4002-BCAC-ED12594B2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640" y="167683"/>
            <a:ext cx="38100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206CCA40-2874-4200-BEBB-66C43CEAA7FE}"/>
              </a:ext>
            </a:extLst>
          </p:cNvPr>
          <p:cNvSpPr txBox="1"/>
          <p:nvPr/>
        </p:nvSpPr>
        <p:spPr>
          <a:xfrm>
            <a:off x="3781547" y="8276343"/>
            <a:ext cx="29942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Data: 08/06/2018</a:t>
            </a:r>
          </a:p>
          <a:p>
            <a:pPr algn="r"/>
            <a:r>
              <a:rPr lang="pt-B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pt-BR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rár</a:t>
            </a:r>
            <a:r>
              <a:rPr lang="pt-B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io: 14h às 16h</a:t>
            </a:r>
          </a:p>
          <a:p>
            <a:pPr algn="r"/>
            <a:r>
              <a:rPr lang="pt-B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Local: Auditório Lívia Abrahão, RC/UFG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5C489BA0-0378-4410-8C6F-C2294CCCFFC4}"/>
              </a:ext>
            </a:extLst>
          </p:cNvPr>
          <p:cNvSpPr txBox="1"/>
          <p:nvPr/>
        </p:nvSpPr>
        <p:spPr>
          <a:xfrm>
            <a:off x="4567817" y="48117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PALESTRA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18C84EEC-B0A1-43A3-9EC4-910B73D7A138}"/>
              </a:ext>
            </a:extLst>
          </p:cNvPr>
          <p:cNvSpPr txBox="1"/>
          <p:nvPr/>
        </p:nvSpPr>
        <p:spPr>
          <a:xfrm>
            <a:off x="2083409" y="3249976"/>
            <a:ext cx="44709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</a:t>
            </a:r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(a). </a:t>
            </a:r>
            <a:r>
              <a:rPr lang="pt-BR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(a). Fernanda Ferreira Belo</a:t>
            </a:r>
          </a:p>
          <a:p>
            <a:pPr algn="just"/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Coord. de Graduação – RC/UFG)</a:t>
            </a:r>
          </a:p>
          <a:p>
            <a:pPr algn="just"/>
            <a:endParaRPr lang="pt-BR" sz="8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José Júlio de Cerqueira Pituba</a:t>
            </a:r>
          </a:p>
          <a:p>
            <a:pPr algn="just"/>
            <a:r>
              <a:rPr lang="pt-BR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(Coord. de  Pesquisa – RC/UFG)</a:t>
            </a:r>
          </a:p>
          <a:p>
            <a:pPr algn="just"/>
            <a:endParaRPr lang="pt-BR" sz="8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T.A. Laurita de Queiroz </a:t>
            </a:r>
            <a:r>
              <a:rPr lang="pt-BR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Bomdespacho</a:t>
            </a:r>
            <a:endParaRPr lang="pt-BR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(Coord. Ass. da Com. Universitária – RC/UFG)</a:t>
            </a:r>
          </a:p>
          <a:p>
            <a:pPr algn="just"/>
            <a:endParaRPr lang="pt-BR" sz="8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</a:t>
            </a:r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(a). </a:t>
            </a:r>
            <a:r>
              <a:rPr lang="pt-BR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(a). </a:t>
            </a:r>
            <a:r>
              <a:rPr lang="pt-BR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Neila</a:t>
            </a:r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Coelho de Sousa </a:t>
            </a:r>
          </a:p>
          <a:p>
            <a:pPr algn="just"/>
            <a:r>
              <a:rPr lang="pt-BR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(Coord. de Extensão – RC/UFG)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2836D2A9-102B-4F29-A835-3CDD523163FA}"/>
              </a:ext>
            </a:extLst>
          </p:cNvPr>
          <p:cNvSpPr txBox="1"/>
          <p:nvPr/>
        </p:nvSpPr>
        <p:spPr>
          <a:xfrm>
            <a:off x="188639" y="7923063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Informações/Inscrições:</a:t>
            </a:r>
          </a:p>
          <a:p>
            <a:r>
              <a:rPr lang="pt-BR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64 9301-8907(Marcus)</a:t>
            </a:r>
          </a:p>
          <a:p>
            <a:r>
              <a:rPr lang="pt-BR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64 9959-6215(Gustavo)</a:t>
            </a:r>
          </a:p>
          <a:p>
            <a:r>
              <a:rPr lang="pt-BR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64 99653-8682(Daniel)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89A6F0DD-F8E0-44AA-A2BD-15AED48E4CEE}"/>
              </a:ext>
            </a:extLst>
          </p:cNvPr>
          <p:cNvSpPr txBox="1"/>
          <p:nvPr/>
        </p:nvSpPr>
        <p:spPr>
          <a:xfrm>
            <a:off x="110175" y="8958040"/>
            <a:ext cx="1835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REALIZAÇÃO:</a:t>
            </a:r>
          </a:p>
        </p:txBody>
      </p:sp>
      <p:pic>
        <p:nvPicPr>
          <p:cNvPr id="1026" name="Picture 2" descr="Resultado de imagem para engenharia civil ufg catalÃ£o">
            <a:extLst>
              <a:ext uri="{FF2B5EF4-FFF2-40B4-BE49-F238E27FC236}">
                <a16:creationId xmlns:a16="http://schemas.microsoft.com/office/drawing/2014/main" xmlns="" id="{6C3F9B95-0974-4638-B2A3-6A9B2048F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5861" y="9003464"/>
            <a:ext cx="793189" cy="78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esultado de imagem para whatsapp">
            <a:extLst>
              <a:ext uri="{FF2B5EF4-FFF2-40B4-BE49-F238E27FC236}">
                <a16:creationId xmlns:a16="http://schemas.microsoft.com/office/drawing/2014/main" xmlns="" id="{6A30FF8A-D7D4-4BF0-BBA7-FB6B34BD0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639" y="8230919"/>
            <a:ext cx="727121" cy="72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0104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89</Words>
  <Application>Microsoft Office PowerPoint</Application>
  <PresentationFormat>Papel A4 (210 x 297 mm)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Fluxo</vt:lpstr>
      <vt:lpstr>         OPORTUNIDADES (BOLSAS/FORMAS DE INGRESSO) OFERECIDAS AOS ALUNOS EM UNIVERSIDADES PÚBLICAS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OPORTUNIDADES (BOLSAS/FORMAS DE INGRESSO) OFERECIDAS AOS ALUNOS EM UNIVERSIDADES PÚBLICAS</dc:title>
  <dc:creator>Usuário - Robson</dc:creator>
  <cp:lastModifiedBy>Emerson Gervásio</cp:lastModifiedBy>
  <cp:revision>13</cp:revision>
  <dcterms:created xsi:type="dcterms:W3CDTF">2018-06-06T18:20:03Z</dcterms:created>
  <dcterms:modified xsi:type="dcterms:W3CDTF">2018-06-07T13:19:27Z</dcterms:modified>
</cp:coreProperties>
</file>