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78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30" algn="l" defTabSz="478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60" algn="l" defTabSz="478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90" algn="l" defTabSz="478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719" algn="l" defTabSz="478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649" algn="l" defTabSz="478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79" algn="l" defTabSz="478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509" algn="l" defTabSz="478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439" algn="l" defTabSz="4789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52" y="498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16488" y="1873429"/>
            <a:ext cx="5467350" cy="399289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7" y="1873429"/>
            <a:ext cx="16287750" cy="399289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4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0919531"/>
            <a:ext cx="10877550" cy="308828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06288" y="10919531"/>
            <a:ext cx="10877550" cy="308828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30" indent="0">
              <a:buNone/>
              <a:defRPr sz="2100" b="1"/>
            </a:lvl2pPr>
            <a:lvl3pPr marL="957860" indent="0">
              <a:buNone/>
              <a:defRPr sz="1900" b="1"/>
            </a:lvl3pPr>
            <a:lvl4pPr marL="1436790" indent="0">
              <a:buNone/>
              <a:defRPr sz="1700" b="1"/>
            </a:lvl4pPr>
            <a:lvl5pPr marL="1915719" indent="0">
              <a:buNone/>
              <a:defRPr sz="1700" b="1"/>
            </a:lvl5pPr>
            <a:lvl6pPr marL="2394649" indent="0">
              <a:buNone/>
              <a:defRPr sz="1700" b="1"/>
            </a:lvl6pPr>
            <a:lvl7pPr marL="2873579" indent="0">
              <a:buNone/>
              <a:defRPr sz="1700" b="1"/>
            </a:lvl7pPr>
            <a:lvl8pPr marL="3352509" indent="0">
              <a:buNone/>
              <a:defRPr sz="1700" b="1"/>
            </a:lvl8pPr>
            <a:lvl9pPr marL="383143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30" indent="0">
              <a:buNone/>
              <a:defRPr sz="2100" b="1"/>
            </a:lvl2pPr>
            <a:lvl3pPr marL="957860" indent="0">
              <a:buNone/>
              <a:defRPr sz="1900" b="1"/>
            </a:lvl3pPr>
            <a:lvl4pPr marL="1436790" indent="0">
              <a:buNone/>
              <a:defRPr sz="1700" b="1"/>
            </a:lvl4pPr>
            <a:lvl5pPr marL="1915719" indent="0">
              <a:buNone/>
              <a:defRPr sz="1700" b="1"/>
            </a:lvl5pPr>
            <a:lvl6pPr marL="2394649" indent="0">
              <a:buNone/>
              <a:defRPr sz="1700" b="1"/>
            </a:lvl6pPr>
            <a:lvl7pPr marL="2873579" indent="0">
              <a:buNone/>
              <a:defRPr sz="1700" b="1"/>
            </a:lvl7pPr>
            <a:lvl8pPr marL="3352509" indent="0">
              <a:buNone/>
              <a:defRPr sz="1700" b="1"/>
            </a:lvl8pPr>
            <a:lvl9pPr marL="383143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30" indent="0">
              <a:buNone/>
              <a:defRPr sz="1300"/>
            </a:lvl2pPr>
            <a:lvl3pPr marL="957860" indent="0">
              <a:buNone/>
              <a:defRPr sz="1000"/>
            </a:lvl3pPr>
            <a:lvl4pPr marL="1436790" indent="0">
              <a:buNone/>
              <a:defRPr sz="900"/>
            </a:lvl4pPr>
            <a:lvl5pPr marL="1915719" indent="0">
              <a:buNone/>
              <a:defRPr sz="900"/>
            </a:lvl5pPr>
            <a:lvl6pPr marL="2394649" indent="0">
              <a:buNone/>
              <a:defRPr sz="900"/>
            </a:lvl6pPr>
            <a:lvl7pPr marL="2873579" indent="0">
              <a:buNone/>
              <a:defRPr sz="900"/>
            </a:lvl7pPr>
            <a:lvl8pPr marL="3352509" indent="0">
              <a:buNone/>
              <a:defRPr sz="900"/>
            </a:lvl8pPr>
            <a:lvl9pPr marL="38314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30" indent="0">
              <a:buNone/>
              <a:defRPr sz="2900"/>
            </a:lvl2pPr>
            <a:lvl3pPr marL="957860" indent="0">
              <a:buNone/>
              <a:defRPr sz="2500"/>
            </a:lvl3pPr>
            <a:lvl4pPr marL="1436790" indent="0">
              <a:buNone/>
              <a:defRPr sz="2100"/>
            </a:lvl4pPr>
            <a:lvl5pPr marL="1915719" indent="0">
              <a:buNone/>
              <a:defRPr sz="2100"/>
            </a:lvl5pPr>
            <a:lvl6pPr marL="2394649" indent="0">
              <a:buNone/>
              <a:defRPr sz="2100"/>
            </a:lvl6pPr>
            <a:lvl7pPr marL="2873579" indent="0">
              <a:buNone/>
              <a:defRPr sz="2100"/>
            </a:lvl7pPr>
            <a:lvl8pPr marL="3352509" indent="0">
              <a:buNone/>
              <a:defRPr sz="2100"/>
            </a:lvl8pPr>
            <a:lvl9pPr marL="383143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30" indent="0">
              <a:buNone/>
              <a:defRPr sz="1300"/>
            </a:lvl2pPr>
            <a:lvl3pPr marL="957860" indent="0">
              <a:buNone/>
              <a:defRPr sz="1000"/>
            </a:lvl3pPr>
            <a:lvl4pPr marL="1436790" indent="0">
              <a:buNone/>
              <a:defRPr sz="900"/>
            </a:lvl4pPr>
            <a:lvl5pPr marL="1915719" indent="0">
              <a:buNone/>
              <a:defRPr sz="900"/>
            </a:lvl5pPr>
            <a:lvl6pPr marL="2394649" indent="0">
              <a:buNone/>
              <a:defRPr sz="900"/>
            </a:lvl6pPr>
            <a:lvl7pPr marL="2873579" indent="0">
              <a:buNone/>
              <a:defRPr sz="900"/>
            </a:lvl7pPr>
            <a:lvl8pPr marL="3352509" indent="0">
              <a:buNone/>
              <a:defRPr sz="900"/>
            </a:lvl8pPr>
            <a:lvl9pPr marL="38314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5786" tIns="47893" rIns="95786" bIns="478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5786" tIns="47893" rIns="95786" bIns="478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2185-44A0-6648-B497-1E0232D85E2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5BFB-8A25-9444-991B-528D941B52FF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893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97" indent="-359197" algn="l" defTabSz="4789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61" indent="-299331" algn="l" defTabSz="47893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25" indent="-239465" algn="l" defTabSz="47893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54" indent="-239465" algn="l" defTabSz="47893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84" indent="-239465" algn="l" defTabSz="47893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14" indent="-239465" algn="l" defTabSz="47893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44" indent="-239465" algn="l" defTabSz="47893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74" indent="-239465" algn="l" defTabSz="47893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03" indent="-239465" algn="l" defTabSz="47893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8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30" algn="l" defTabSz="478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60" algn="l" defTabSz="478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90" algn="l" defTabSz="478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19" algn="l" defTabSz="478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49" algn="l" defTabSz="478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79" algn="l" defTabSz="478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09" algn="l" defTabSz="478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39" algn="l" defTabSz="478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fessora Ana Correções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836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Papel A4 (210 x 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Company>IPTSP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 Junqueira Kipnis</dc:creator>
  <cp:lastModifiedBy>usuario</cp:lastModifiedBy>
  <cp:revision>9</cp:revision>
  <cp:lastPrinted>2013-11-21T10:20:59Z</cp:lastPrinted>
  <dcterms:created xsi:type="dcterms:W3CDTF">2013-11-21T09:43:04Z</dcterms:created>
  <dcterms:modified xsi:type="dcterms:W3CDTF">2013-11-25T17:38:19Z</dcterms:modified>
</cp:coreProperties>
</file>