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399288" cy="43200638"/>
  <p:notesSz cx="6858000" cy="9144000"/>
  <p:defaultTextStyle>
    <a:defPPr>
      <a:defRPr lang="pt-BR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0204" userDrawn="1">
          <p15:clr>
            <a:srgbClr val="A4A3A4"/>
          </p15:clr>
        </p15:guide>
        <p15:guide id="2" orient="horz" pos="136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4" d="100"/>
          <a:sy n="14" d="100"/>
        </p:scale>
        <p:origin x="2634" y="204"/>
      </p:cViewPr>
      <p:guideLst>
        <p:guide pos="10204"/>
        <p:guide orient="horz" pos="136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FF4264-4756-4F5A-85ED-957132D44E5A}" type="datetimeFigureOut">
              <a:rPr lang="pt-BR" smtClean="0"/>
              <a:t>19/08/2022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B9FCF-4643-474D-9AD5-FE42334816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465929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564635-25FB-4ED8-808F-BAEB0D51FA5A}" type="datetimeFigureOut">
              <a:rPr lang="pt-BR" smtClean="0"/>
              <a:t>19/08/2022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612E46-2B31-44AD-A9FB-C88E1D374F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973860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abeçalho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3679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16/08/2022</a:t>
            </a: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D8B6-867E-4F43-A2C3-A85DE02D78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8345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16/08/2022</a:t>
            </a: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D8B6-867E-4F43-A2C3-A85DE02D78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0586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16/08/2022</a:t>
            </a: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D8B6-867E-4F43-A2C3-A85DE02D78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7940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16/08/2022</a:t>
            </a: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D8B6-867E-4F43-A2C3-A85DE02D78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8967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16/08/2022</a:t>
            </a: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D8B6-867E-4F43-A2C3-A85DE02D78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7344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16/08/2022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D8B6-867E-4F43-A2C3-A85DE02D78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6158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16/08/2022</a:t>
            </a:r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D8B6-867E-4F43-A2C3-A85DE02D78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5909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16/08/2022</a:t>
            </a:r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D8B6-867E-4F43-A2C3-A85DE02D78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553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16/08/2022</a:t>
            </a:r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D8B6-867E-4F43-A2C3-A85DE02D78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122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16/08/2022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D8B6-867E-4F43-A2C3-A85DE02D78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7601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16/08/2022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D8B6-867E-4F43-A2C3-A85DE02D78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5790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16/08/2022</a:t>
            </a: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5D8B6-867E-4F43-A2C3-A85DE02D78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6798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ângulo 19"/>
          <p:cNvSpPr>
            <a:spLocks noChangeAspect="1"/>
          </p:cNvSpPr>
          <p:nvPr/>
        </p:nvSpPr>
        <p:spPr>
          <a:xfrm>
            <a:off x="922858" y="821056"/>
            <a:ext cx="30553573" cy="41923927"/>
          </a:xfrm>
          <a:prstGeom prst="rect">
            <a:avLst/>
          </a:prstGeom>
          <a:ln w="34925" cmpd="sng">
            <a:solidFill>
              <a:schemeClr val="accent2"/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 anchorCtr="1"/>
          <a:lstStyle/>
          <a:p>
            <a:pPr algn="ctr"/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893" y="7632480"/>
            <a:ext cx="3374275" cy="4817428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3855244" y="8074123"/>
            <a:ext cx="24688800" cy="1191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– FONTE N° 70</a:t>
            </a:r>
            <a:endParaRPr lang="pt-BR" sz="7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026444" y="1754140"/>
            <a:ext cx="28346400" cy="563231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XIX Seminário de Patologia Tropical e Saúde Pública </a:t>
            </a:r>
          </a:p>
          <a:p>
            <a:pPr algn="ctr"/>
            <a:r>
              <a:rPr lang="pt-BR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XII Semana de Biotecnologia</a:t>
            </a:r>
            <a:br>
              <a:rPr lang="pt-BR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 Semana de Fisioterapia</a:t>
            </a:r>
            <a:br>
              <a:rPr lang="pt-BR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“Saúde Única e suas Interfaces”</a:t>
            </a:r>
            <a:br>
              <a:rPr lang="pt-BR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23 a 25 de novembro de 2022</a:t>
            </a:r>
            <a:endParaRPr lang="pt-BR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 title="Título"/>
          <p:cNvSpPr txBox="1"/>
          <p:nvPr/>
        </p:nvSpPr>
        <p:spPr>
          <a:xfrm>
            <a:off x="1806972" y="10031848"/>
            <a:ext cx="28785344" cy="218521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pt-BR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Nomes dos autores – Discente</a:t>
            </a:r>
          </a:p>
          <a:p>
            <a:pPr algn="ctr"/>
            <a:r>
              <a:rPr lang="pt-BR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Nome do orientador- Docente</a:t>
            </a:r>
          </a:p>
          <a:p>
            <a:pPr algn="ctr"/>
            <a:r>
              <a:rPr lang="pt-BR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Filiação:</a:t>
            </a:r>
          </a:p>
          <a:p>
            <a:pPr algn="ctr"/>
            <a:r>
              <a:rPr lang="pt-BR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Fonte tamanho n° 34</a:t>
            </a:r>
            <a:endParaRPr lang="pt-BR" sz="3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2069500" y="12994106"/>
            <a:ext cx="27790390" cy="2805930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numCol="2" spcCol="288000" rtlCol="0" anchor="t" anchorCtr="0">
            <a:spAutoFit/>
          </a:bodyPr>
          <a:lstStyle/>
          <a:p>
            <a:endParaRPr lang="pt-B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djdjdddddddddddddddddddddddddddddd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 yyyyyyyyyyyyyyyyyyyyyyyyyyyyyyyyyyyyyyyyyyyyyyyyyyyyyyyyyyyyyyyyyyyyyyyyyyyyyyyyyyyyyyyyyyyyyyyyyyyyyyyyyyyyyyyyyyyyyy</a:t>
            </a:r>
          </a:p>
          <a:p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Tamanho da fonte  n° 22  </a:t>
            </a:r>
          </a:p>
          <a:p>
            <a:endParaRPr lang="pt-B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djdjdddddddddddddddddddddddddddddd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 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</a:p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 </a:t>
            </a:r>
          </a:p>
          <a:p>
            <a:endParaRPr lang="pt-B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 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</a:p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 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 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endParaRPr lang="pt-B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1931899" y="41524744"/>
            <a:ext cx="285389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Huisfiusfushfoishf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\</a:t>
            </a:r>
            <a:r>
              <a:rPr 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oihsfoisdhddjngjngosjaop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\</a:t>
            </a:r>
            <a:r>
              <a:rPr 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jdaoi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cwrhIUWH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wic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as  </a:t>
            </a:r>
            <a:r>
              <a:rPr 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cj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oiw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feo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f </a:t>
            </a:r>
            <a:r>
              <a:rPr 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eoi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eoifeifhfhfhfhfhfhfhfhfhfhoaijdoASKMWERTYUIOPASDFGHJKLÇZXCVBNM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TAMANHO DA FONTE N° 22</a:t>
            </a:r>
            <a:endParaRPr lang="pt-B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2175641" y="13347881"/>
            <a:ext cx="12954000" cy="1181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CaixaDeTexto 25"/>
          <p:cNvSpPr txBox="1"/>
          <p:nvPr/>
        </p:nvSpPr>
        <p:spPr>
          <a:xfrm>
            <a:off x="3689050" y="13615702"/>
            <a:ext cx="107061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INTODUÇÃO</a:t>
            </a:r>
            <a:endParaRPr lang="pt-BR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2167787" y="21731037"/>
            <a:ext cx="12954000" cy="1181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CaixaDeTexto 27"/>
          <p:cNvSpPr txBox="1"/>
          <p:nvPr/>
        </p:nvSpPr>
        <p:spPr>
          <a:xfrm>
            <a:off x="3541176" y="22044103"/>
            <a:ext cx="107061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endParaRPr lang="pt-BR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tângulo 29"/>
          <p:cNvSpPr/>
          <p:nvPr/>
        </p:nvSpPr>
        <p:spPr>
          <a:xfrm>
            <a:off x="2249938" y="35851464"/>
            <a:ext cx="12954000" cy="1181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CaixaDeTexto 28"/>
          <p:cNvSpPr txBox="1"/>
          <p:nvPr/>
        </p:nvSpPr>
        <p:spPr>
          <a:xfrm>
            <a:off x="3086983" y="36156264"/>
            <a:ext cx="107061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  <a:endParaRPr lang="pt-BR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tângulo 30"/>
          <p:cNvSpPr/>
          <p:nvPr/>
        </p:nvSpPr>
        <p:spPr>
          <a:xfrm>
            <a:off x="16080758" y="15099771"/>
            <a:ext cx="12954000" cy="1181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CaixaDeTexto 31"/>
          <p:cNvSpPr txBox="1"/>
          <p:nvPr/>
        </p:nvSpPr>
        <p:spPr>
          <a:xfrm>
            <a:off x="17066104" y="15358103"/>
            <a:ext cx="107061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RESULTADO E DICUSSÃO</a:t>
            </a:r>
            <a:endParaRPr lang="pt-BR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tângulo 33"/>
          <p:cNvSpPr/>
          <p:nvPr/>
        </p:nvSpPr>
        <p:spPr>
          <a:xfrm>
            <a:off x="16004265" y="24818114"/>
            <a:ext cx="12954000" cy="1181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CaixaDeTexto 32"/>
          <p:cNvSpPr txBox="1"/>
          <p:nvPr/>
        </p:nvSpPr>
        <p:spPr>
          <a:xfrm>
            <a:off x="17191758" y="25105587"/>
            <a:ext cx="107061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  <a:endParaRPr lang="pt-BR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4215" y="7869405"/>
            <a:ext cx="5018286" cy="3549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6001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</TotalTime>
  <Words>54</Words>
  <Application>Microsoft Office PowerPoint</Application>
  <PresentationFormat>Personalizar</PresentationFormat>
  <Paragraphs>57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Linamar Teixeira de Amorim</dc:creator>
  <cp:lastModifiedBy>Linamar Teixeira de Amorim</cp:lastModifiedBy>
  <cp:revision>12</cp:revision>
  <dcterms:created xsi:type="dcterms:W3CDTF">2022-08-16T11:45:13Z</dcterms:created>
  <dcterms:modified xsi:type="dcterms:W3CDTF">2022-08-19T12:34:45Z</dcterms:modified>
</cp:coreProperties>
</file>