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26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8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21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44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50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58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54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13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53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07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FBD7-5EEE-450D-B113-93B2C48BEFCE}" type="datetimeFigureOut">
              <a:rPr lang="pt-BR" smtClean="0"/>
              <a:t>29/07/2022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6223-3EA6-41DD-BA5C-B332E46E2E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86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725" y="4628087"/>
            <a:ext cx="12172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solidFill>
                  <a:schemeClr val="tx2">
                    <a:lumMod val="50000"/>
                  </a:schemeClr>
                </a:solidFill>
                <a:latin typeface="Cooper Black" panose="0208090404030B020404" pitchFamily="18" charset="0"/>
              </a:rPr>
              <a:t>3ª Mostra de Extensão da UFCAT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0559625-4683-6F3E-7F1F-6C6779144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" y="0"/>
            <a:ext cx="12182274" cy="280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89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114300" lvl="0" indent="0">
              <a:lnSpc>
                <a:spcPct val="200000"/>
              </a:lnSpc>
              <a:spcBef>
                <a:spcPts val="0"/>
              </a:spcBef>
              <a:buSzPts val="1800"/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C404A1D-65E5-5F38-CE7E-A5D366882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44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945447"/>
            <a:ext cx="12192000" cy="1326523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06086"/>
            <a:ext cx="10515600" cy="1416676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autores(as)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10180DC-2AE9-1001-C977-CACBA5892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84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Sumário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82361"/>
            <a:ext cx="10515600" cy="3880969"/>
          </a:xfrm>
        </p:spPr>
        <p:txBody>
          <a:bodyPr/>
          <a:lstStyle/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Introdução;</a:t>
            </a:r>
          </a:p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Objetivos;</a:t>
            </a:r>
          </a:p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Metodologia;</a:t>
            </a:r>
          </a:p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Resultados/produtos obtidos.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B2594C8-3219-D129-AF7C-B74459218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09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457200" lvl="0" indent="-342900" algn="just">
              <a:lnSpc>
                <a:spcPct val="15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Contextualizar o trabalho apresentando a justificativa.</a:t>
            </a:r>
          </a:p>
          <a:p>
            <a:pPr marL="457200" lvl="0" indent="-342900" algn="just">
              <a:lnSpc>
                <a:spcPct val="15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uso de figuras não é obrigatório.</a:t>
            </a:r>
          </a:p>
          <a:p>
            <a:pPr marL="457200" lvl="0" indent="-342900" algn="just">
              <a:lnSpc>
                <a:spcPct val="15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Ficar atento(a) com relação à escrita.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D9FBEDD-F731-A256-9635-E548211A4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9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457200" indent="-342900" algn="just">
              <a:lnSpc>
                <a:spcPct val="200000"/>
              </a:lnSpc>
              <a:spcBef>
                <a:spcPts val="0"/>
              </a:spcBef>
              <a:buSzPts val="1800"/>
              <a:buFont typeface="Arial" panose="020B0604020202020204" pitchFamily="34" charset="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Descrever quais os objetivos do trabalho.</a:t>
            </a:r>
          </a:p>
          <a:p>
            <a:pPr marL="457200" lvl="0" indent="-342900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168B7E6-B3F8-F619-1478-DD22ED26A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1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 metodologia desenvolvida para alcançar os objetivos propostos.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32569FE-7C4D-F9AA-4EB8-794557B62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7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Resultados/Produtos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os resultados obtidos.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6709646-923C-5256-06E5-ABE9D4D9B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46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Conclusão/Considerações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84868"/>
            <a:ext cx="10515600" cy="3678462"/>
          </a:xfrm>
        </p:spPr>
        <p:txBody>
          <a:bodyPr/>
          <a:lstStyle/>
          <a:p>
            <a:pPr marL="457200" lvl="0" indent="-342900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DEC058E-39C4-1D57-D7FB-A174FB1F2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6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775" y="1687132"/>
            <a:ext cx="10515600" cy="995229"/>
          </a:xfrm>
        </p:spPr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 (slide opcional)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6685" y="2910626"/>
            <a:ext cx="10515600" cy="3678462"/>
          </a:xfrm>
        </p:spPr>
        <p:txBody>
          <a:bodyPr/>
          <a:lstStyle/>
          <a:p>
            <a:pPr marL="457200" lvl="0" indent="-342900" algn="just">
              <a:lnSpc>
                <a:spcPct val="200000"/>
              </a:lnSpc>
              <a:spcBef>
                <a:spcPts val="0"/>
              </a:spcBef>
              <a:buSzPts val="1800"/>
              <a:buChar char="●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43C675A-BD15-00BE-F7FA-0D6482B98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08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93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Cooper Black</vt:lpstr>
      <vt:lpstr>Times New Roman</vt:lpstr>
      <vt:lpstr>Tema do Office</vt:lpstr>
      <vt:lpstr>Apresentação do PowerPoint</vt:lpstr>
      <vt:lpstr>Título do Trabalho </vt:lpstr>
      <vt:lpstr>Sumário</vt:lpstr>
      <vt:lpstr>Introdução</vt:lpstr>
      <vt:lpstr>Objetivos</vt:lpstr>
      <vt:lpstr>Metodologia</vt:lpstr>
      <vt:lpstr>Resultados/Produtos</vt:lpstr>
      <vt:lpstr>Conclusão/Considerações Finais</vt:lpstr>
      <vt:lpstr>Agradecimentos (slide opcional)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USER-PC</dc:creator>
  <cp:lastModifiedBy>CEC UFG RC</cp:lastModifiedBy>
  <cp:revision>15</cp:revision>
  <dcterms:created xsi:type="dcterms:W3CDTF">2020-10-09T12:49:05Z</dcterms:created>
  <dcterms:modified xsi:type="dcterms:W3CDTF">2022-07-29T14:24:53Z</dcterms:modified>
</cp:coreProperties>
</file>