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360045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48" y="114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82141-AC50-4E5E-8E07-57A141122CED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685800"/>
            <a:ext cx="30861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33124-0787-47D4-9480-7CD936AF1E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95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1184733"/>
            <a:ext cx="27543443" cy="771763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0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77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720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7" y="1441852"/>
            <a:ext cx="7290911" cy="3072050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441852"/>
            <a:ext cx="21332666" cy="3072050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095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19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3136228"/>
            <a:ext cx="27543443" cy="7150894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5260246"/>
            <a:ext cx="27543443" cy="7875982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20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3" y="8401053"/>
            <a:ext cx="14311789" cy="2376130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60" y="8401053"/>
            <a:ext cx="14311789" cy="2376130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60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4"/>
            <a:ext cx="14317416" cy="33587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2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4"/>
            <a:ext cx="14323040" cy="33587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2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67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759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88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433513"/>
            <a:ext cx="10660709" cy="6100763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433515"/>
            <a:ext cx="18114764" cy="3072884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7534278"/>
            <a:ext cx="10660709" cy="2462808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945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5203151"/>
            <a:ext cx="19442430" cy="2975374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217069"/>
            <a:ext cx="19442430" cy="2160270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28178525"/>
            <a:ext cx="19442430" cy="4225526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441849"/>
            <a:ext cx="29163645" cy="600075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401053"/>
            <a:ext cx="29163645" cy="23761306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4" y="33370840"/>
            <a:ext cx="7560945" cy="191690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43DF8-E9A5-4277-BCA2-448564D4D665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33370840"/>
            <a:ext cx="10261283" cy="191690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4" y="33370840"/>
            <a:ext cx="7560945" cy="191690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67322-16D8-4C9E-98BB-09E15A8DD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43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To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425" y="76132"/>
            <a:ext cx="11521280" cy="3000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6787201" y="72258"/>
            <a:ext cx="5472608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600" dirty="0" smtClean="0"/>
              <a:t>Logo da Unidade Acadêmica</a:t>
            </a:r>
            <a:endParaRPr lang="pt-BR" sz="6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3384626"/>
            <a:ext cx="32404050" cy="14003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TITULO DO TRABALHO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2754753" y="4941155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/>
              <a:t>Autor 1, Autor 2, Autor 3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85901" y="6841010"/>
            <a:ext cx="835292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INTRODUÇÃO</a:t>
            </a:r>
            <a:endParaRPr lang="pt-B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720305" y="12064888"/>
            <a:ext cx="835292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OBJETIVOS</a:t>
            </a:r>
            <a:endParaRPr lang="pt-B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792313" y="22849649"/>
            <a:ext cx="1324947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MATERIAL E MÉTODOS (metodologia)</a:t>
            </a:r>
            <a:endParaRPr lang="pt-B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6994113" y="6684651"/>
            <a:ext cx="13249472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RESULTADOS E DISCUSSÃO</a:t>
            </a:r>
            <a:endParaRPr lang="pt-B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7045034" y="22849648"/>
            <a:ext cx="977227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REFERÊNCIAS</a:t>
            </a:r>
            <a:endParaRPr lang="pt-B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7019562" y="12765080"/>
            <a:ext cx="1012767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CONCLUSÕES</a:t>
            </a:r>
            <a:endParaRPr lang="pt-B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92313" y="8353178"/>
            <a:ext cx="138255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24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17019562" y="8353178"/>
            <a:ext cx="138255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2400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685901" y="13772558"/>
            <a:ext cx="138255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2400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17019562" y="14377385"/>
            <a:ext cx="138255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24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838301" y="25549730"/>
            <a:ext cx="138255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24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7045034" y="24482970"/>
            <a:ext cx="138255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24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7" y="23563"/>
            <a:ext cx="4692021" cy="328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717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34</Words>
  <Application>Microsoft Office PowerPoint</Application>
  <PresentationFormat>Personalizar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Faculdade de Artes Visuais</dc:creator>
  <cp:lastModifiedBy>MONITORIAUFG</cp:lastModifiedBy>
  <cp:revision>7</cp:revision>
  <dcterms:created xsi:type="dcterms:W3CDTF">2014-09-03T11:25:21Z</dcterms:created>
  <dcterms:modified xsi:type="dcterms:W3CDTF">2015-10-16T13:37:49Z</dcterms:modified>
</cp:coreProperties>
</file>