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22"/>
  </p:notesMasterIdLst>
  <p:handoutMasterIdLst>
    <p:handoutMasterId r:id="rId23"/>
  </p:handoutMasterIdLst>
  <p:sldIdLst>
    <p:sldId id="258" r:id="rId2"/>
    <p:sldId id="259" r:id="rId3"/>
    <p:sldId id="262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60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pos="347" userDrawn="1">
          <p15:clr>
            <a:srgbClr val="A4A3A4"/>
          </p15:clr>
        </p15:guide>
        <p15:guide id="3" orient="horz" pos="3748" userDrawn="1">
          <p15:clr>
            <a:srgbClr val="A4A3A4"/>
          </p15:clr>
        </p15:guide>
        <p15:guide id="4" orient="horz" pos="3657" userDrawn="1">
          <p15:clr>
            <a:srgbClr val="A4A3A4"/>
          </p15:clr>
        </p15:guide>
        <p15:guide id="5" pos="733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509A"/>
    <a:srgbClr val="F6A533"/>
    <a:srgbClr val="7F5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8" autoAdjust="0"/>
    <p:restoredTop sz="94715" autoAdjust="0"/>
  </p:normalViewPr>
  <p:slideViewPr>
    <p:cSldViewPr>
      <p:cViewPr varScale="1">
        <p:scale>
          <a:sx n="108" d="100"/>
          <a:sy n="108" d="100"/>
        </p:scale>
        <p:origin x="576" y="318"/>
      </p:cViewPr>
      <p:guideLst>
        <p:guide orient="horz" pos="890"/>
        <p:guide pos="347"/>
        <p:guide orient="horz" pos="3748"/>
        <p:guide orient="horz" pos="3657"/>
        <p:guide pos="73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4" d="100"/>
          <a:sy n="94" d="100"/>
        </p:scale>
        <p:origin x="220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4220DA49-ACDC-7CD2-ADB8-D250F8699D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771075B-9608-E9EA-774C-FC131BC8C0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90FC1-7563-4248-AEF1-B9F3B616FF90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425FA0B-3C0A-4369-56EE-CC4AEF5B77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8CCD18D-D5FA-AFFB-9205-BF66E6949B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075A0-F7BE-4963-83E8-2078E001D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152751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13AA4-0239-4CB3-9090-663E785F23D7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4BF3E-A731-461F-918A-0CCFE3E28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0120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ini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0DD1FD3C-5BA5-E955-D8E8-6CF59D5C9200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1412776"/>
          </a:xfrm>
          <a:prstGeom prst="rect">
            <a:avLst/>
          </a:prstGeom>
          <a:gradFill flip="none" rotWithShape="1">
            <a:gsLst>
              <a:gs pos="0">
                <a:srgbClr val="F6A533"/>
              </a:gs>
              <a:gs pos="100000">
                <a:srgbClr val="98509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Picture 8">
            <a:extLst>
              <a:ext uri="{FF2B5EF4-FFF2-40B4-BE49-F238E27FC236}">
                <a16:creationId xmlns:a16="http://schemas.microsoft.com/office/drawing/2014/main" id="{A2048ED6-E53B-0FA5-B9FB-6B4763A02B7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47238" y="293865"/>
            <a:ext cx="2993900" cy="797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m 7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AAAAFD3D-77D7-3ED2-C3C8-A0F1B6D8850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292492"/>
            <a:ext cx="3250644" cy="800408"/>
          </a:xfrm>
          <a:prstGeom prst="rect">
            <a:avLst/>
          </a:prstGeom>
        </p:spPr>
      </p:pic>
      <p:sp>
        <p:nvSpPr>
          <p:cNvPr id="9" name="Espaço Reservado para Rodapé 8">
            <a:extLst>
              <a:ext uri="{FF2B5EF4-FFF2-40B4-BE49-F238E27FC236}">
                <a16:creationId xmlns:a16="http://schemas.microsoft.com/office/drawing/2014/main" id="{D2CD565F-4C1E-177F-A7A3-207A4A55F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Número de Slide 9">
            <a:extLst>
              <a:ext uri="{FF2B5EF4-FFF2-40B4-BE49-F238E27FC236}">
                <a16:creationId xmlns:a16="http://schemas.microsoft.com/office/drawing/2014/main" id="{D437C5FB-D7A2-C74D-CF68-02562BF33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380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  <p:extLst>
    <p:ext uri="{DCECCB84-F9BA-43D5-87BE-67443E8EF086}">
      <p15:sldGuideLst xmlns:p15="http://schemas.microsoft.com/office/powerpoint/2012/main">
        <p15:guide id="1" pos="733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63E00F8-9C01-42D5-81B3-82C337472BC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30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63E00F8-9C01-42D5-81B3-82C337472BC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8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ítulo 1">
            <a:extLst>
              <a:ext uri="{FF2B5EF4-FFF2-40B4-BE49-F238E27FC236}">
                <a16:creationId xmlns:a16="http://schemas.microsoft.com/office/drawing/2014/main" id="{33A1B1A1-DBD4-7C90-E764-E2759D9ABE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0382" y="115888"/>
            <a:ext cx="11080756" cy="865187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Clique aqui para inserir o título do trabalho (copie e cole)</a:t>
            </a:r>
          </a:p>
        </p:txBody>
      </p:sp>
      <p:sp>
        <p:nvSpPr>
          <p:cNvPr id="8" name="Espaço Reservado para Imagem 2">
            <a:extLst>
              <a:ext uri="{FF2B5EF4-FFF2-40B4-BE49-F238E27FC236}">
                <a16:creationId xmlns:a16="http://schemas.microsoft.com/office/drawing/2014/main" id="{46F9065A-6F41-8E70-BF63-2ED741A963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196752"/>
            <a:ext cx="12192000" cy="4608736"/>
          </a:xfrm>
        </p:spPr>
        <p:txBody>
          <a:bodyPr/>
          <a:lstStyle>
            <a:lvl1pPr marL="0" indent="0">
              <a:buNone/>
              <a:defRPr sz="3200" u="sng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AD9BB347-212B-4A25-D88D-9C282D4476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92345" y="5963245"/>
            <a:ext cx="2448270" cy="652291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D04DC7CC-643A-064C-9D3A-B6074888B7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28248" y="5943055"/>
            <a:ext cx="792609" cy="735713"/>
          </a:xfrm>
          <a:prstGeom prst="rect">
            <a:avLst/>
          </a:prstGeom>
        </p:spPr>
      </p:pic>
      <p:cxnSp>
        <p:nvCxnSpPr>
          <p:cNvPr id="18" name="Conector Reto 5">
            <a:extLst>
              <a:ext uri="{FF2B5EF4-FFF2-40B4-BE49-F238E27FC236}">
                <a16:creationId xmlns:a16="http://schemas.microsoft.com/office/drawing/2014/main" id="{747556BE-E546-9114-96B4-660BE9112A5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 userDrawn="1"/>
        </p:nvCxnSpPr>
        <p:spPr>
          <a:xfrm>
            <a:off x="0" y="5805264"/>
            <a:ext cx="12192000" cy="0"/>
          </a:xfrm>
          <a:prstGeom prst="line">
            <a:avLst/>
          </a:prstGeom>
          <a:ln>
            <a:solidFill>
              <a:srgbClr val="7F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50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  <p:hf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47" userDrawn="1">
          <p15:clr>
            <a:srgbClr val="FBAE40"/>
          </p15:clr>
        </p15:guide>
        <p15:guide id="3" pos="7333" userDrawn="1">
          <p15:clr>
            <a:srgbClr val="FBAE40"/>
          </p15:clr>
        </p15:guide>
        <p15:guide id="4" orient="horz" pos="3657" userDrawn="1">
          <p15:clr>
            <a:srgbClr val="FBAE40"/>
          </p15:clr>
        </p15:guide>
        <p15:guide id="5" orient="horz" pos="73" userDrawn="1">
          <p15:clr>
            <a:srgbClr val="FBAE40"/>
          </p15:clr>
        </p15:guide>
        <p15:guide id="6" orient="horz" pos="61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63E00F8-9C01-42D5-81B3-82C337472BC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76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63E00F8-9C01-42D5-81B3-82C337472BC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55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63E00F8-9C01-42D5-81B3-82C337472BC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18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63E00F8-9C01-42D5-81B3-82C337472BC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8127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63E00F8-9C01-42D5-81B3-82C337472BC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330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63E00F8-9C01-42D5-81B3-82C337472BC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76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63E00F8-9C01-42D5-81B3-82C337472BC2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A1AC-F574-461B-97BE-AD54C75B47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940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4C455651-ABC8-864D-8BF3-FE8E979FD42E}"/>
              </a:ext>
            </a:extLst>
          </p:cNvPr>
          <p:cNvSpPr/>
          <p:nvPr userDrawn="1"/>
        </p:nvSpPr>
        <p:spPr>
          <a:xfrm>
            <a:off x="0" y="6721476"/>
            <a:ext cx="12195307" cy="136525"/>
          </a:xfrm>
          <a:prstGeom prst="rect">
            <a:avLst/>
          </a:prstGeom>
          <a:gradFill flip="none" rotWithShape="1">
            <a:gsLst>
              <a:gs pos="0">
                <a:srgbClr val="F6A533"/>
              </a:gs>
              <a:gs pos="100000">
                <a:srgbClr val="98509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0" dirty="0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D7753D2E-71D0-B133-DF37-0AB9BD1A7252}"/>
              </a:ext>
            </a:extLst>
          </p:cNvPr>
          <p:cNvSpPr>
            <a:spLocks/>
          </p:cNvSpPr>
          <p:nvPr userDrawn="1"/>
        </p:nvSpPr>
        <p:spPr>
          <a:xfrm>
            <a:off x="0" y="5805488"/>
            <a:ext cx="12192000" cy="935880"/>
          </a:xfrm>
          <a:prstGeom prst="rect">
            <a:avLst/>
          </a:prstGeom>
          <a:gradFill flip="none" rotWithShape="1">
            <a:gsLst>
              <a:gs pos="0">
                <a:srgbClr val="F6A533"/>
              </a:gs>
              <a:gs pos="100000">
                <a:srgbClr val="98509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9B7FC1A-694E-37A9-921E-82A87721852C}"/>
              </a:ext>
            </a:extLst>
          </p:cNvPr>
          <p:cNvSpPr txBox="1"/>
          <p:nvPr userDrawn="1"/>
        </p:nvSpPr>
        <p:spPr>
          <a:xfrm>
            <a:off x="695400" y="5877272"/>
            <a:ext cx="19442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A333640-C38B-4659-AA03-EFA8E8467FF1}" type="slidenum">
              <a:rPr lang="pt-BR" sz="5000" b="1" smtClean="0">
                <a:solidFill>
                  <a:schemeClr val="bg1"/>
                </a:solidFill>
                <a:effectLst/>
              </a:rPr>
              <a:t>‹nº›</a:t>
            </a:fld>
            <a:r>
              <a:rPr lang="pt-BR" sz="2000" b="1" dirty="0">
                <a:solidFill>
                  <a:schemeClr val="bg1"/>
                </a:solidFill>
                <a:effectLst/>
              </a:rPr>
              <a:t>/20</a:t>
            </a:r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DA1AC-F574-461B-97BE-AD54C75B47FE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E6B0F746-EAC3-2595-C4A0-3D46129CE163}"/>
              </a:ext>
            </a:extLst>
          </p:cNvPr>
          <p:cNvSpPr/>
          <p:nvPr userDrawn="1"/>
        </p:nvSpPr>
        <p:spPr>
          <a:xfrm>
            <a:off x="4217" y="-1"/>
            <a:ext cx="12192000" cy="1196753"/>
          </a:xfrm>
          <a:prstGeom prst="rect">
            <a:avLst/>
          </a:prstGeom>
          <a:solidFill>
            <a:srgbClr val="985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08492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50" r:id="rId2"/>
    <p:sldLayoutId id="2147484046" r:id="rId3"/>
    <p:sldLayoutId id="2147484047" r:id="rId4"/>
    <p:sldLayoutId id="2147484048" r:id="rId5"/>
    <p:sldLayoutId id="2147484049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3748" userDrawn="1">
          <p15:clr>
            <a:srgbClr val="F26B43"/>
          </p15:clr>
        </p15:guide>
        <p15:guide id="4" pos="347" userDrawn="1">
          <p15:clr>
            <a:srgbClr val="F26B43"/>
          </p15:clr>
        </p15:guide>
        <p15:guide id="5" pos="7333" userDrawn="1">
          <p15:clr>
            <a:srgbClr val="F26B43"/>
          </p15:clr>
        </p15:guide>
        <p15:guide id="6" orient="horz" pos="6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/>
          <a:p>
            <a:r>
              <a:rPr lang="pt-PT" b="1" dirty="0"/>
              <a:t>Título do trabalho</a:t>
            </a:r>
            <a:endParaRPr lang="pt-BR" b="1" dirty="0"/>
          </a:p>
        </p:txBody>
      </p:sp>
      <p:sp>
        <p:nvSpPr>
          <p:cNvPr id="11" name="Subtítulo 10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/>
          <a:p>
            <a:pPr marL="0" indent="0" algn="ctr">
              <a:buNone/>
            </a:pPr>
            <a:r>
              <a:rPr lang="pt-PT" dirty="0">
                <a:solidFill>
                  <a:schemeClr val="tx1"/>
                </a:solidFill>
              </a:rPr>
              <a:t>Nome do(a) autor(a)</a:t>
            </a:r>
          </a:p>
          <a:p>
            <a:pPr marL="0" indent="0" algn="ctr">
              <a:buNone/>
            </a:pPr>
            <a:endParaRPr lang="pt-PT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t-PT" sz="2500" dirty="0">
                <a:solidFill>
                  <a:schemeClr val="tx1"/>
                </a:solidFill>
              </a:rPr>
              <a:t>E-mail</a:t>
            </a:r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2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9E1C57-DDED-E635-B476-A90C146F7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DBC16AF-1EBD-5289-5C2D-A5FE45168051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2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C236A-B01A-F163-6A32-2890896B2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315E385-15DD-6B28-06E4-8796EC61E8D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44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5C92F2-1B3D-4293-37B4-3D5D2A83D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CD61064-BF92-BCF3-C6E4-34F76645587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14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1A3898-AA32-1645-8FB2-152E9DC42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C33C012-6338-CEA7-C52D-ECD4857ED00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79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238680-55EA-1B31-D226-1F63A9760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DAA551E-8543-6BAA-8056-B3CC046BA28B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633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10A92-C858-FF76-9EB0-23885F884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0C0FEA1-CF12-0E5D-E1B4-CD957948845E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E4ED1D-B44D-5F99-E7C1-73A680245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8C43FF6-70BD-06B7-ADC9-5C927A689216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286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DE34E3-B926-5512-0A59-CC890AF30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2B633FB-7E0E-6E81-B6F4-4BED8F6D115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57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FF01C4-981D-3A42-2B28-38BDCF1CF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42A1B21-C018-3A6E-A717-2E69A74822E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74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C217EB-3C88-9271-43FE-0885EB55F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C3BEB5-FBAE-EDED-0B08-148317A1F517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47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29D99CFE-0B1B-3E4B-A7D8-0B18B29D0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1" name="Espaço Reservado para Imagem 10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AAF5F638-C9E6-A03F-C5B4-76CA170FABB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" b="17"/>
          <a:stretch/>
        </p:blipFill>
        <p:spPr/>
      </p:pic>
    </p:spTree>
    <p:extLst>
      <p:ext uri="{BB962C8B-B14F-4D97-AF65-F5344CB8AC3E}">
        <p14:creationId xmlns:p14="http://schemas.microsoft.com/office/powerpoint/2010/main" val="90717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6874C3F2-1F6F-415E-2580-9574B5A64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Título 9">
            <a:extLst>
              <a:ext uri="{FF2B5EF4-FFF2-40B4-BE49-F238E27FC236}">
                <a16:creationId xmlns:a16="http://schemas.microsoft.com/office/drawing/2014/main" id="{30136561-8371-D841-8C52-4F5433E25E28}"/>
              </a:ext>
            </a:extLst>
          </p:cNvPr>
          <p:cNvSpPr txBox="1">
            <a:spLocks/>
          </p:cNvSpPr>
          <p:nvPr/>
        </p:nvSpPr>
        <p:spPr>
          <a:xfrm>
            <a:off x="1981200" y="1844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3600" b="1" dirty="0"/>
              <a:t>Obrigado(a)!</a:t>
            </a:r>
            <a:endParaRPr lang="pt-BR" sz="3600" b="1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3DF230C-2444-4B4B-8AA1-F3597CA62D67}"/>
              </a:ext>
            </a:extLst>
          </p:cNvPr>
          <p:cNvSpPr txBox="1"/>
          <p:nvPr/>
        </p:nvSpPr>
        <p:spPr>
          <a:xfrm>
            <a:off x="2906537" y="3122548"/>
            <a:ext cx="6378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Texto ou imagem para informações adicionais e de agradecimento </a:t>
            </a:r>
          </a:p>
        </p:txBody>
      </p:sp>
    </p:spTree>
    <p:extLst>
      <p:ext uri="{BB962C8B-B14F-4D97-AF65-F5344CB8AC3E}">
        <p14:creationId xmlns:p14="http://schemas.microsoft.com/office/powerpoint/2010/main" val="278984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40EF26D6-B4C2-D281-5356-D73C2A3BE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Imagem 3">
            <a:extLst>
              <a:ext uri="{FF2B5EF4-FFF2-40B4-BE49-F238E27FC236}">
                <a16:creationId xmlns:a16="http://schemas.microsoft.com/office/drawing/2014/main" id="{A38837E5-E571-6059-DFCA-B004A00A2387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3" name="Texto Explicativo: Linha Dobrada 22">
            <a:extLst>
              <a:ext uri="{FF2B5EF4-FFF2-40B4-BE49-F238E27FC236}">
                <a16:creationId xmlns:a16="http://schemas.microsoft.com/office/drawing/2014/main" id="{E7C9D910-D40A-EC6B-05F3-450866A22C04}"/>
              </a:ext>
            </a:extLst>
          </p:cNvPr>
          <p:cNvSpPr/>
          <p:nvPr/>
        </p:nvSpPr>
        <p:spPr>
          <a:xfrm>
            <a:off x="7464152" y="1844824"/>
            <a:ext cx="2952328" cy="136815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2576"/>
              <a:gd name="adj6" fmla="val -4497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bg1"/>
                </a:solidFill>
              </a:rPr>
              <a:t>Clique em “inserir imagem” e escolha o arquivo. Caso não queira usar imagem, apague o módulo de inserção.</a:t>
            </a:r>
          </a:p>
          <a:p>
            <a:endParaRPr lang="pt-BR" sz="1400" dirty="0">
              <a:solidFill>
                <a:schemeClr val="bg1"/>
              </a:solidFill>
            </a:endParaRPr>
          </a:p>
          <a:p>
            <a:r>
              <a:rPr lang="pt-BR" sz="1400" dirty="0">
                <a:solidFill>
                  <a:schemeClr val="bg1"/>
                </a:solidFill>
              </a:rPr>
              <a:t>Apague esta caixa descritiva.</a:t>
            </a:r>
            <a:endParaRPr lang="pt-BR" sz="1400" dirty="0"/>
          </a:p>
        </p:txBody>
      </p:sp>
      <p:sp>
        <p:nvSpPr>
          <p:cNvPr id="2" name="Texto Explicativo: Linha Dobrada 1">
            <a:extLst>
              <a:ext uri="{FF2B5EF4-FFF2-40B4-BE49-F238E27FC236}">
                <a16:creationId xmlns:a16="http://schemas.microsoft.com/office/drawing/2014/main" id="{C32C2577-5D3E-0629-ACCE-9AF93E0C1B30}"/>
              </a:ext>
            </a:extLst>
          </p:cNvPr>
          <p:cNvSpPr/>
          <p:nvPr/>
        </p:nvSpPr>
        <p:spPr>
          <a:xfrm>
            <a:off x="2279576" y="4437112"/>
            <a:ext cx="2592288" cy="1224136"/>
          </a:xfrm>
          <a:prstGeom prst="borderCallout2">
            <a:avLst>
              <a:gd name="adj1" fmla="val 30354"/>
              <a:gd name="adj2" fmla="val -8333"/>
              <a:gd name="adj3" fmla="val 31804"/>
              <a:gd name="adj4" fmla="val -18258"/>
              <a:gd name="adj5" fmla="val 128455"/>
              <a:gd name="adj6" fmla="val -462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/>
              <a:t>Os slides avançam automaticamente. O total será uma apresentação de 5 minutos.</a:t>
            </a:r>
          </a:p>
          <a:p>
            <a:pPr algn="ctr"/>
            <a:endParaRPr lang="pt-BR" sz="1400" dirty="0"/>
          </a:p>
          <a:p>
            <a:r>
              <a:rPr lang="pt-BR" sz="1400" dirty="0">
                <a:solidFill>
                  <a:schemeClr val="bg1"/>
                </a:solidFill>
              </a:rPr>
              <a:t>Apague esta caixa descritiva.</a:t>
            </a:r>
            <a:endParaRPr lang="pt-BR" sz="1400" dirty="0"/>
          </a:p>
        </p:txBody>
      </p:sp>
      <p:sp>
        <p:nvSpPr>
          <p:cNvPr id="5" name="Texto Explicativo: Linha Dobrada 4">
            <a:extLst>
              <a:ext uri="{FF2B5EF4-FFF2-40B4-BE49-F238E27FC236}">
                <a16:creationId xmlns:a16="http://schemas.microsoft.com/office/drawing/2014/main" id="{834B3610-4C4C-0B3B-80AB-04F71276EFF3}"/>
              </a:ext>
            </a:extLst>
          </p:cNvPr>
          <p:cNvSpPr/>
          <p:nvPr/>
        </p:nvSpPr>
        <p:spPr>
          <a:xfrm>
            <a:off x="551384" y="1556792"/>
            <a:ext cx="2592288" cy="1656184"/>
          </a:xfrm>
          <a:prstGeom prst="borderCallout2">
            <a:avLst>
              <a:gd name="adj1" fmla="val 16606"/>
              <a:gd name="adj2" fmla="val 105365"/>
              <a:gd name="adj3" fmla="val 16070"/>
              <a:gd name="adj4" fmla="val 138812"/>
              <a:gd name="adj5" fmla="val -18292"/>
              <a:gd name="adj6" fmla="val 14819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400" dirty="0">
              <a:solidFill>
                <a:schemeClr val="bg1"/>
              </a:solidFill>
            </a:endParaRPr>
          </a:p>
          <a:p>
            <a:r>
              <a:rPr lang="pt-BR" sz="1400" dirty="0">
                <a:solidFill>
                  <a:schemeClr val="bg1"/>
                </a:solidFill>
              </a:rPr>
              <a:t>Digite o título de seu trabalho.</a:t>
            </a:r>
          </a:p>
          <a:p>
            <a:endParaRPr lang="pt-BR" sz="1400" dirty="0">
              <a:solidFill>
                <a:schemeClr val="bg1"/>
              </a:solidFill>
            </a:endParaRPr>
          </a:p>
          <a:p>
            <a:r>
              <a:rPr lang="pt-BR" sz="1400" dirty="0">
                <a:solidFill>
                  <a:schemeClr val="bg1"/>
                </a:solidFill>
              </a:rPr>
              <a:t>Copie o texto do título e cole no cabeçalho dos demais slides, no campo referente.</a:t>
            </a:r>
          </a:p>
          <a:p>
            <a:endParaRPr lang="pt-BR" sz="1400" dirty="0">
              <a:solidFill>
                <a:schemeClr val="bg1"/>
              </a:solidFill>
            </a:endParaRPr>
          </a:p>
          <a:p>
            <a:r>
              <a:rPr lang="pt-BR" sz="1400" dirty="0">
                <a:solidFill>
                  <a:schemeClr val="bg1"/>
                </a:solidFill>
              </a:rPr>
              <a:t>Apague esta caixa descritiva.</a:t>
            </a:r>
            <a:endParaRPr lang="pt-BR" sz="1400" dirty="0"/>
          </a:p>
          <a:p>
            <a:pPr algn="ctr"/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70606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E34F5-D516-848D-504E-7248C9BFB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Imagem 3">
            <a:extLst>
              <a:ext uri="{FF2B5EF4-FFF2-40B4-BE49-F238E27FC236}">
                <a16:creationId xmlns:a16="http://schemas.microsoft.com/office/drawing/2014/main" id="{33C21B0E-72D4-21CB-7F4C-3073898E1F9D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" name="Imagem 2" descr="Uma imagem contendo edifício&#10;&#10;Descrição gerada automaticamente">
            <a:extLst>
              <a:ext uri="{FF2B5EF4-FFF2-40B4-BE49-F238E27FC236}">
                <a16:creationId xmlns:a16="http://schemas.microsoft.com/office/drawing/2014/main" id="{A521B91B-788B-B348-B10D-3FC1CF555F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91" b="32379"/>
          <a:stretch>
            <a:fillRect/>
          </a:stretch>
        </p:blipFill>
        <p:spPr>
          <a:xfrm>
            <a:off x="0" y="1196753"/>
            <a:ext cx="12192000" cy="4588228"/>
          </a:xfrm>
          <a:prstGeom prst="rect">
            <a:avLst/>
          </a:prstGeom>
        </p:spPr>
      </p:pic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168F5AA4-165E-0C43-B0E4-39BE352ADD07}"/>
              </a:ext>
            </a:extLst>
          </p:cNvPr>
          <p:cNvCxnSpPr>
            <a:cxnSpLocks/>
          </p:cNvCxnSpPr>
          <p:nvPr/>
        </p:nvCxnSpPr>
        <p:spPr>
          <a:xfrm>
            <a:off x="1524000" y="5805264"/>
            <a:ext cx="9144000" cy="0"/>
          </a:xfrm>
          <a:prstGeom prst="line">
            <a:avLst/>
          </a:prstGeom>
          <a:ln>
            <a:solidFill>
              <a:srgbClr val="7F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Balão de Fala: Retângulo 18">
            <a:extLst>
              <a:ext uri="{FF2B5EF4-FFF2-40B4-BE49-F238E27FC236}">
                <a16:creationId xmlns:a16="http://schemas.microsoft.com/office/drawing/2014/main" id="{59927C7C-6C61-4558-2627-3D0264684E86}"/>
              </a:ext>
            </a:extLst>
          </p:cNvPr>
          <p:cNvSpPr/>
          <p:nvPr/>
        </p:nvSpPr>
        <p:spPr>
          <a:xfrm>
            <a:off x="4511824" y="1700808"/>
            <a:ext cx="3528392" cy="1008112"/>
          </a:xfrm>
          <a:prstGeom prst="wedgeRectCallout">
            <a:avLst>
              <a:gd name="adj1" fmla="val -45224"/>
              <a:gd name="adj2" fmla="val 9033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bg1"/>
                </a:solidFill>
              </a:rPr>
              <a:t>Este é um exemplo.</a:t>
            </a:r>
          </a:p>
          <a:p>
            <a:endParaRPr lang="pt-BR" dirty="0">
              <a:solidFill>
                <a:schemeClr val="bg1"/>
              </a:solidFill>
            </a:endParaRPr>
          </a:p>
          <a:p>
            <a:r>
              <a:rPr lang="pt-BR" dirty="0">
                <a:solidFill>
                  <a:schemeClr val="bg1"/>
                </a:solidFill>
              </a:rPr>
              <a:t>Apague esta imagem e este texto.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7180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9B8BCC-C1B9-5332-E8B8-C964AC82A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C142ADC-98B9-C4A7-BD12-1668B8B7710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15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2FB79E-A128-AE19-16B9-455A50D89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7760EEF-8471-9CFB-03DD-652D3488464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25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73EA8-68B9-362B-CA43-2991F407D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C12964F-5CCF-E9F2-0793-E5AB7B1C626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117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8D9CF1-62CE-F330-1B41-2CF39D8EB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30CC133-3CBD-0A7E-2FC7-93584E90003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94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F04B55-BE05-9AA5-6496-D09E76552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A5F31E4-2B84-C6EF-2BA9-B2CCE5C2E84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761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Click="0" advTm="15000"/>
    </mc:Choice>
    <mc:Fallback xmlns="">
      <p:transition spd="slow" advClick="0" advTm="15000"/>
    </mc:Fallback>
  </mc:AlternateContent>
</p:sld>
</file>

<file path=ppt/theme/theme1.xml><?xml version="1.0" encoding="utf-8"?>
<a:theme xmlns:a="http://schemas.openxmlformats.org/drawingml/2006/main" name="mestr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I JOIA - modelo de apresentação.potx" id="{E2EC1824-DE39-4CE7-B5F8-6BC8560B7246}" vid="{E130035C-E015-44B7-BC70-00AB5D02FF0E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1482</TotalTime>
  <Words>114</Words>
  <Application>Microsoft Office PowerPoint</Application>
  <PresentationFormat>Widescreen</PresentationFormat>
  <Paragraphs>21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Aptos</vt:lpstr>
      <vt:lpstr>Arial</vt:lpstr>
      <vt:lpstr>Calibri</vt:lpstr>
      <vt:lpstr>mestre</vt:lpstr>
      <vt:lpstr>Título do trabalho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trabalho</dc:title>
  <dc:creator>usuario</dc:creator>
  <cp:lastModifiedBy>Renato Cirino</cp:lastModifiedBy>
  <cp:revision>49</cp:revision>
  <dcterms:created xsi:type="dcterms:W3CDTF">2019-10-30T17:52:22Z</dcterms:created>
  <dcterms:modified xsi:type="dcterms:W3CDTF">2025-10-28T02:09:06Z</dcterms:modified>
</cp:coreProperties>
</file>