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6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6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8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01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62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4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9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94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51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51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7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D732-66D0-4D94-B1B0-48AD0910886F}" type="datetimeFigureOut">
              <a:rPr lang="pt-BR" smtClean="0"/>
              <a:t>16/03/2017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4E597-A163-43FD-9834-D528DFFD3C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85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68496"/>
              </p:ext>
            </p:extLst>
          </p:nvPr>
        </p:nvGraphicFramePr>
        <p:xfrm>
          <a:off x="179512" y="260648"/>
          <a:ext cx="8712968" cy="6322484"/>
        </p:xfrm>
        <a:graphic>
          <a:graphicData uri="http://schemas.openxmlformats.org/drawingml/2006/table">
            <a:tbl>
              <a:tblPr/>
              <a:tblGrid>
                <a:gridCol w="2654122"/>
                <a:gridCol w="6058846"/>
              </a:tblGrid>
              <a:tr h="20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695960" algn="ctr"/>
                          <a:tab pos="1391920" algn="r"/>
                        </a:tabLst>
                      </a:pPr>
                      <a:r>
                        <a:rPr lang="pt-BR" sz="1600" b="1" dirty="0">
                          <a:latin typeface="Cambria"/>
                          <a:ea typeface="Calibri"/>
                          <a:cs typeface="Times New Roman"/>
                        </a:rPr>
                        <a:t>	CURSO	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MESTRADO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Estrutura Curricular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20 créditos: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- 16 créditos em disciplinas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créditos em atividades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complementares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600" smtClean="0">
                          <a:latin typeface="Cambria"/>
                          <a:ea typeface="Calibri"/>
                          <a:cs typeface="Times New Roman"/>
                        </a:rPr>
                        <a:t>Obs.: Aproveitamento</a:t>
                      </a:r>
                      <a:r>
                        <a:rPr lang="pt-BR" sz="1600" baseline="0" smtClean="0">
                          <a:latin typeface="Cambria"/>
                          <a:ea typeface="Calibri"/>
                          <a:cs typeface="Times New Roman"/>
                        </a:rPr>
                        <a:t> de disciplinas: até 4 créditos</a:t>
                      </a:r>
                      <a:endParaRPr lang="pt-BR" sz="160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Duração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Mínima: 18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Máxima: 24 meses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Em casos de excepcionalidade a defesa pode se dar em menor tempo.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Atividades complementares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*cr=crédito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C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Tudo deve ser imediatamente lançado no Lattes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- 4 créditos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 - Apresentação oral (1 cr) [aceito até o limite de 2]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 - Trabalho completo em anais em evento (inter)nacional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III - Artigo em periódico (B3 a B5) (2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IV - Artigo em periódico (A1 a B2)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 - Capítulo em livro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VI - Livro completo (3 cr)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Estágio de Docência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Obrigatório para bolsistas até a qualificação (regulamentação específica)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Cambria"/>
                          <a:ea typeface="Calibri"/>
                          <a:cs typeface="Times New Roman"/>
                        </a:rPr>
                        <a:t>Prazos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Cambria"/>
                          <a:ea typeface="Calibri"/>
                          <a:cs typeface="Times New Roman"/>
                        </a:rPr>
                        <a:t>* SDTA=Seminário de Dissertações e Teses em Andamento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Avaliação do projeto: ao final de 6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meses - (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09/2017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SDTA: até o 2º ano do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curso - (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02/2019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Qualificação: até 18 meses de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curso - (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09/2018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Defesa: até 24 meses de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curso - (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até </a:t>
                      </a:r>
                      <a:r>
                        <a:rPr lang="pt-BR" sz="1600" dirty="0" smtClean="0">
                          <a:latin typeface="Cambria"/>
                          <a:ea typeface="Calibri"/>
                          <a:cs typeface="Times New Roman"/>
                        </a:rPr>
                        <a:t>02/2019</a:t>
                      </a:r>
                      <a:r>
                        <a:rPr lang="pt-BR" sz="1600" dirty="0">
                          <a:latin typeface="Cambria"/>
                          <a:ea typeface="Calibri"/>
                          <a:cs typeface="Times New Roman"/>
                        </a:rPr>
                        <a:t>)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655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209</Words>
  <Application>Microsoft Office PowerPoint</Application>
  <PresentationFormat>Apresentação na tela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Joana</dc:creator>
  <cp:lastModifiedBy>Joana</cp:lastModifiedBy>
  <cp:revision>2</cp:revision>
  <dcterms:created xsi:type="dcterms:W3CDTF">2017-03-16T18:26:32Z</dcterms:created>
  <dcterms:modified xsi:type="dcterms:W3CDTF">2017-03-16T18:29:37Z</dcterms:modified>
</cp:coreProperties>
</file>