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3"/>
  </p:notesMasterIdLst>
  <p:sldIdLst>
    <p:sldId id="369" r:id="rId2"/>
  </p:sldIdLst>
  <p:sldSz cx="9144000" cy="5143500" type="screen16x9"/>
  <p:notesSz cx="6858000" cy="9144000"/>
  <p:embeddedFontLst>
    <p:embeddedFont>
      <p:font typeface="Arial Unicode MS" panose="020B0604020202020204" charset="-128"/>
      <p:regular r:id="rId4"/>
    </p:embeddedFont>
    <p:embeddedFont>
      <p:font typeface="Merriweather" panose="00000500000000000000" pitchFamily="2" charset="0"/>
      <p:regular r:id="rId5"/>
      <p:bold r:id="rId6"/>
      <p:italic r:id="rId7"/>
      <p:boldItalic r:id="rId8"/>
    </p:embeddedFont>
    <p:embeddedFont>
      <p:font typeface="Oswald Regular" panose="020B060402020202020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8092FAE-8F9C-4F9D-B38F-80205C93D362}">
  <a:tblStyle styleId="{F8092FAE-8F9C-4F9D-B38F-80205C93D36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749" autoAdjust="0"/>
    <p:restoredTop sz="94724" autoAdjust="0"/>
  </p:normalViewPr>
  <p:slideViewPr>
    <p:cSldViewPr snapToGrid="0" snapToObjects="1">
      <p:cViewPr varScale="1">
        <p:scale>
          <a:sx n="113" d="100"/>
          <a:sy n="113" d="100"/>
        </p:scale>
        <p:origin x="1099" y="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730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21ccdb581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21ccdb581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8650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720000" y="1233175"/>
            <a:ext cx="35907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subTitle" idx="1"/>
          </p:nvPr>
        </p:nvSpPr>
        <p:spPr>
          <a:xfrm>
            <a:off x="720000" y="2803075"/>
            <a:ext cx="35907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4939500" y="1114425"/>
            <a:ext cx="3499800" cy="29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CUSTOM_2_1_1">
    <p:bg>
      <p:bgPr>
        <a:solidFill>
          <a:srgbClr val="FFFFFF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8"/>
          <p:cNvSpPr/>
          <p:nvPr/>
        </p:nvSpPr>
        <p:spPr>
          <a:xfrm>
            <a:off x="358775" y="1409699"/>
            <a:ext cx="8440689" cy="3478730"/>
          </a:xfrm>
          <a:custGeom>
            <a:avLst/>
            <a:gdLst/>
            <a:ahLst/>
            <a:cxnLst/>
            <a:rect l="l" t="t" r="r" b="b"/>
            <a:pathLst>
              <a:path w="52737" h="52738" extrusionOk="0">
                <a:moveTo>
                  <a:pt x="0" y="1"/>
                </a:moveTo>
                <a:lnTo>
                  <a:pt x="0" y="52737"/>
                </a:lnTo>
                <a:lnTo>
                  <a:pt x="52737" y="52737"/>
                </a:lnTo>
                <a:lnTo>
                  <a:pt x="52737" y="1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8"/>
          <p:cNvSpPr/>
          <p:nvPr/>
        </p:nvSpPr>
        <p:spPr>
          <a:xfrm>
            <a:off x="8068286" y="-112212"/>
            <a:ext cx="1128750" cy="5589568"/>
          </a:xfrm>
          <a:custGeom>
            <a:avLst/>
            <a:gdLst/>
            <a:ahLst/>
            <a:cxnLst/>
            <a:rect l="l" t="t" r="r" b="b"/>
            <a:pathLst>
              <a:path w="13375" h="66233" extrusionOk="0">
                <a:moveTo>
                  <a:pt x="1" y="1"/>
                </a:moveTo>
                <a:lnTo>
                  <a:pt x="1" y="66233"/>
                </a:lnTo>
                <a:lnTo>
                  <a:pt x="13375" y="66233"/>
                </a:lnTo>
                <a:lnTo>
                  <a:pt x="13375" y="1"/>
                </a:lnTo>
                <a:close/>
              </a:path>
            </a:pathLst>
          </a:custGeom>
          <a:solidFill>
            <a:srgbClr val="0D17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5"/>
              </a:solidFill>
            </a:endParaRPr>
          </a:p>
        </p:txBody>
      </p:sp>
      <p:sp>
        <p:nvSpPr>
          <p:cNvPr id="178" name="Google Shape;178;p18"/>
          <p:cNvSpPr txBox="1">
            <a:spLocks noGrp="1"/>
          </p:cNvSpPr>
          <p:nvPr>
            <p:ph type="title"/>
          </p:nvPr>
        </p:nvSpPr>
        <p:spPr>
          <a:xfrm>
            <a:off x="720000" y="555600"/>
            <a:ext cx="7704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9" name="Google Shape;179;p18"/>
          <p:cNvSpPr txBox="1">
            <a:spLocks noGrp="1"/>
          </p:cNvSpPr>
          <p:nvPr>
            <p:ph type="subTitle" idx="1"/>
          </p:nvPr>
        </p:nvSpPr>
        <p:spPr>
          <a:xfrm>
            <a:off x="686675" y="2800350"/>
            <a:ext cx="2120100" cy="2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subTitle" idx="2"/>
          </p:nvPr>
        </p:nvSpPr>
        <p:spPr>
          <a:xfrm>
            <a:off x="686675" y="3109925"/>
            <a:ext cx="2120100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subTitle" idx="3"/>
          </p:nvPr>
        </p:nvSpPr>
        <p:spPr>
          <a:xfrm>
            <a:off x="3157574" y="2800350"/>
            <a:ext cx="2136600" cy="2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subTitle" idx="4"/>
          </p:nvPr>
        </p:nvSpPr>
        <p:spPr>
          <a:xfrm>
            <a:off x="3157575" y="3109925"/>
            <a:ext cx="2136600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ubTitle" idx="5"/>
          </p:nvPr>
        </p:nvSpPr>
        <p:spPr>
          <a:xfrm>
            <a:off x="5629425" y="2800350"/>
            <a:ext cx="2136600" cy="2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84" name="Google Shape;184;p18"/>
          <p:cNvSpPr txBox="1">
            <a:spLocks noGrp="1"/>
          </p:cNvSpPr>
          <p:nvPr>
            <p:ph type="subTitle" idx="6"/>
          </p:nvPr>
        </p:nvSpPr>
        <p:spPr>
          <a:xfrm>
            <a:off x="5629425" y="3109925"/>
            <a:ext cx="2136600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18"/>
          <p:cNvSpPr/>
          <p:nvPr/>
        </p:nvSpPr>
        <p:spPr>
          <a:xfrm>
            <a:off x="7461253" y="4117250"/>
            <a:ext cx="1735769" cy="459278"/>
          </a:xfrm>
          <a:custGeom>
            <a:avLst/>
            <a:gdLst/>
            <a:ahLst/>
            <a:cxnLst/>
            <a:rect l="l" t="t" r="r" b="b"/>
            <a:pathLst>
              <a:path w="26658" h="5442" extrusionOk="0">
                <a:moveTo>
                  <a:pt x="1" y="1"/>
                </a:moveTo>
                <a:lnTo>
                  <a:pt x="1" y="5442"/>
                </a:lnTo>
                <a:lnTo>
                  <a:pt x="26658" y="5442"/>
                </a:lnTo>
                <a:lnTo>
                  <a:pt x="2665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 Regular"/>
              <a:buNone/>
              <a:defRPr sz="4000">
                <a:solidFill>
                  <a:schemeClr val="dk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●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○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■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●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○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■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●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○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erriweather"/>
              <a:buChar char="■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64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7"/>
          <p:cNvSpPr txBox="1">
            <a:spLocks noGrp="1"/>
          </p:cNvSpPr>
          <p:nvPr>
            <p:ph type="title"/>
          </p:nvPr>
        </p:nvSpPr>
        <p:spPr>
          <a:xfrm>
            <a:off x="365321" y="-25780"/>
            <a:ext cx="6970585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accent1"/>
                </a:solidFill>
              </a:rPr>
              <a:t>Disciplinas 2025/2 </a:t>
            </a:r>
            <a:br>
              <a:rPr lang="pt-BR" sz="1600" dirty="0">
                <a:solidFill>
                  <a:schemeClr val="accent1"/>
                </a:solidFill>
              </a:rPr>
            </a:br>
            <a:r>
              <a:rPr lang="pt-BR" sz="1600" dirty="0">
                <a:solidFill>
                  <a:schemeClr val="accent1"/>
                </a:solidFill>
              </a:rPr>
              <a:t> Programa de Pós-Graduação em Genética e Melhoramento de Plantas</a:t>
            </a:r>
          </a:p>
        </p:txBody>
      </p:sp>
      <p:sp>
        <p:nvSpPr>
          <p:cNvPr id="8" name="Retângulo 7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 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 </a:t>
            </a:r>
          </a:p>
        </p:txBody>
      </p:sp>
      <p:graphicFrame>
        <p:nvGraphicFramePr>
          <p:cNvPr id="12" name="Tabela 4">
            <a:extLst>
              <a:ext uri="{FF2B5EF4-FFF2-40B4-BE49-F238E27FC236}">
                <a16:creationId xmlns:a16="http://schemas.microsoft.com/office/drawing/2014/main" id="{4A14B6AE-4DA6-BE41-B5F0-E3A39831E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526322"/>
              </p:ext>
            </p:extLst>
          </p:nvPr>
        </p:nvGraphicFramePr>
        <p:xfrm>
          <a:off x="257387" y="729920"/>
          <a:ext cx="7362615" cy="3834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2523">
                  <a:extLst>
                    <a:ext uri="{9D8B030D-6E8A-4147-A177-3AD203B41FA5}">
                      <a16:colId xmlns:a16="http://schemas.microsoft.com/office/drawing/2014/main" val="3021098727"/>
                    </a:ext>
                  </a:extLst>
                </a:gridCol>
                <a:gridCol w="1472523">
                  <a:extLst>
                    <a:ext uri="{9D8B030D-6E8A-4147-A177-3AD203B41FA5}">
                      <a16:colId xmlns:a16="http://schemas.microsoft.com/office/drawing/2014/main" val="1886623001"/>
                    </a:ext>
                  </a:extLst>
                </a:gridCol>
                <a:gridCol w="1472523">
                  <a:extLst>
                    <a:ext uri="{9D8B030D-6E8A-4147-A177-3AD203B41FA5}">
                      <a16:colId xmlns:a16="http://schemas.microsoft.com/office/drawing/2014/main" val="2713317928"/>
                    </a:ext>
                  </a:extLst>
                </a:gridCol>
                <a:gridCol w="1472523">
                  <a:extLst>
                    <a:ext uri="{9D8B030D-6E8A-4147-A177-3AD203B41FA5}">
                      <a16:colId xmlns:a16="http://schemas.microsoft.com/office/drawing/2014/main" val="2519704557"/>
                    </a:ext>
                  </a:extLst>
                </a:gridCol>
                <a:gridCol w="1472523">
                  <a:extLst>
                    <a:ext uri="{9D8B030D-6E8A-4147-A177-3AD203B41FA5}">
                      <a16:colId xmlns:a16="http://schemas.microsoft.com/office/drawing/2014/main" val="861391198"/>
                    </a:ext>
                  </a:extLst>
                </a:gridCol>
              </a:tblGrid>
              <a:tr h="230428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solidFill>
                            <a:srgbClr val="0070C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Segunda-feira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solidFill>
                            <a:srgbClr val="0070C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Terça-feira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solidFill>
                            <a:srgbClr val="0070C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Quarta-feira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solidFill>
                            <a:srgbClr val="0070C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Quinta-feira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solidFill>
                            <a:srgbClr val="0070C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Sexta-feira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887132"/>
                  </a:ext>
                </a:extLst>
              </a:tr>
              <a:tr h="1808497">
                <a:tc>
                  <a:txBody>
                    <a:bodyPr/>
                    <a:lstStyle/>
                    <a:p>
                      <a:pPr lvl="1" algn="ctr"/>
                      <a:r>
                        <a:rPr lang="pt-BR" sz="1000" b="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Biometria (GMP0019)</a:t>
                      </a:r>
                    </a:p>
                    <a:p>
                      <a:pPr lvl="1" algn="ctr"/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8h – 11h40</a:t>
                      </a:r>
                    </a:p>
                    <a:p>
                      <a:pPr lvl="1"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lvl="1" algn="ctr"/>
                      <a:r>
                        <a:rPr lang="pt-BR" sz="100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Profº</a:t>
                      </a:r>
                      <a:r>
                        <a:rPr lang="pt-BR" sz="1000" baseline="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 João Batista</a:t>
                      </a: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Bioinformática</a:t>
                      </a:r>
                    </a:p>
                    <a:p>
                      <a:pPr lvl="1" algn="ctr"/>
                      <a:r>
                        <a:rPr lang="pt-PT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(GMP0049)</a:t>
                      </a:r>
                      <a:endParaRPr lang="pt-BR" sz="1000" dirty="0">
                        <a:solidFill>
                          <a:srgbClr val="C00000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8h – 11h40</a:t>
                      </a:r>
                    </a:p>
                    <a:p>
                      <a:pPr lvl="1"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lvl="1" algn="ctr"/>
                      <a:r>
                        <a:rPr lang="pt-BR" sz="100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Profº</a:t>
                      </a:r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 Alexandre</a:t>
                      </a:r>
                    </a:p>
                    <a:p>
                      <a:pPr lvl="1"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/>
                      <a:endParaRPr lang="pt-BR" sz="1000" dirty="0">
                        <a:solidFill>
                          <a:srgbClr val="C00000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lvl="1"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Metodologia Científica</a:t>
                      </a:r>
                    </a:p>
                    <a:p>
                      <a:pPr lvl="1"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(GMP0021)</a:t>
                      </a:r>
                    </a:p>
                    <a:p>
                      <a:pPr lvl="1" algn="ctr"/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8h – 10h50</a:t>
                      </a:r>
                    </a:p>
                    <a:p>
                      <a:pPr lvl="1"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lvl="1" algn="ctr"/>
                      <a:r>
                        <a:rPr lang="pt-BR" sz="100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Profº</a:t>
                      </a:r>
                      <a:r>
                        <a:rPr lang="pt-BR" sz="1000" baseline="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 João Batista</a:t>
                      </a:r>
                    </a:p>
                    <a:p>
                      <a:pPr lvl="1" algn="ctr"/>
                      <a:endParaRPr lang="pt-BR" sz="1000" baseline="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lvl="1"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Genética de Populações</a:t>
                      </a:r>
                    </a:p>
                    <a:p>
                      <a:pPr lvl="1"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(</a:t>
                      </a:r>
                      <a:r>
                        <a:rPr lang="pt-PT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GMP0007)</a:t>
                      </a:r>
                      <a:endParaRPr lang="pt-BR" sz="1000" dirty="0">
                        <a:solidFill>
                          <a:srgbClr val="C00000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8h – 11h40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lvl="1" algn="ctr"/>
                      <a:r>
                        <a:rPr lang="pt-BR" sz="100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Profª</a:t>
                      </a:r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 </a:t>
                      </a:r>
                      <a:r>
                        <a:rPr lang="pt-BR" sz="100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Thannya</a:t>
                      </a: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Genética</a:t>
                      </a:r>
                    </a:p>
                    <a:p>
                      <a:pPr lvl="1"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(GMP0020)</a:t>
                      </a:r>
                    </a:p>
                    <a:p>
                      <a:pPr lvl="1" algn="ctr"/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Prof. </a:t>
                      </a:r>
                      <a:r>
                        <a:rPr lang="pt-BR" sz="100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Sibov</a:t>
                      </a: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lvl="1" algn="ctr"/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8h – 11h40</a:t>
                      </a:r>
                    </a:p>
                    <a:p>
                      <a:pPr lvl="1" algn="ctr"/>
                      <a:r>
                        <a:rPr lang="pt-BR" sz="100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Profº</a:t>
                      </a:r>
                      <a:r>
                        <a:rPr lang="pt-BR" sz="1000" baseline="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 </a:t>
                      </a:r>
                      <a:r>
                        <a:rPr lang="pt-BR" sz="1000" baseline="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Sibov</a:t>
                      </a:r>
                      <a:endParaRPr lang="pt-BR" sz="1000" baseline="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algn="ctr"/>
                      <a:endParaRPr lang="pt-PT" sz="1000" b="0" i="0" u="none" strike="noStrike" cap="none" dirty="0">
                        <a:solidFill>
                          <a:srgbClr val="C00000"/>
                        </a:solidFill>
                        <a:effectLst/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  <a:sym typeface="Arial"/>
                      </a:endParaRPr>
                    </a:p>
                    <a:p>
                      <a:pPr algn="ctr"/>
                      <a:r>
                        <a:rPr lang="pt-PT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Origem e Evolução de Plantas Cultivadas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(</a:t>
                      </a:r>
                      <a:r>
                        <a:rPr lang="pt-PT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GMP0009)</a:t>
                      </a:r>
                      <a:endParaRPr lang="pt-BR" sz="1000" b="0" i="0" u="none" strike="noStrike" dirty="0">
                        <a:solidFill>
                          <a:srgbClr val="C00000"/>
                        </a:solidFill>
                        <a:effectLst/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10h – 11h:40</a:t>
                      </a:r>
                    </a:p>
                    <a:p>
                      <a:pPr algn="ctr"/>
                      <a:r>
                        <a:rPr lang="pt-PT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Prof. Alexandre e ProfªRita</a:t>
                      </a: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72531"/>
                  </a:ext>
                </a:extLst>
              </a:tr>
              <a:tr h="1670604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Seminários (GMP0126,0127,0128,0129)</a:t>
                      </a:r>
                    </a:p>
                    <a:p>
                      <a:pPr algn="ctr"/>
                      <a:r>
                        <a:rPr lang="pt-BR" sz="1000" dirty="0" err="1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I</a:t>
                      </a:r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, II, III e IV </a:t>
                      </a:r>
                    </a:p>
                    <a:p>
                      <a:pPr algn="ctr"/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14h – 16h50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Profº</a:t>
                      </a:r>
                      <a:r>
                        <a:rPr lang="pt-BR" sz="1000" baseline="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 </a:t>
                      </a:r>
                      <a:r>
                        <a:rPr lang="pt-BR" sz="1000" baseline="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Sibov</a:t>
                      </a: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Origem e Evolução de Plantas Cultivadas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(</a:t>
                      </a:r>
                      <a:r>
                        <a:rPr lang="pt-PT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GMP0009)</a:t>
                      </a:r>
                      <a:endParaRPr lang="pt-BR" sz="1000" b="0" i="0" u="none" strike="noStrike" dirty="0">
                        <a:solidFill>
                          <a:srgbClr val="C00000"/>
                        </a:solidFill>
                        <a:effectLst/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14h – 15h:40</a:t>
                      </a:r>
                    </a:p>
                    <a:p>
                      <a:pPr algn="ctr"/>
                      <a:endParaRPr lang="pt-PT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  <a:sym typeface="Arial"/>
                      </a:endParaRPr>
                    </a:p>
                    <a:p>
                      <a:pPr algn="ctr"/>
                      <a:r>
                        <a:rPr lang="pt-PT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Prof. Alexandre e ProfªRita</a:t>
                      </a: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Genética Quantitativa</a:t>
                      </a:r>
                    </a:p>
                    <a:p>
                      <a:pPr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(</a:t>
                      </a:r>
                      <a:r>
                        <a:rPr lang="pt-PT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GMP0013)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14h – 17h:40</a:t>
                      </a:r>
                    </a:p>
                    <a:p>
                      <a:pPr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  <a:p>
                      <a:pPr algn="ctr"/>
                      <a:r>
                        <a:rPr lang="pt-BR" sz="1000" dirty="0" err="1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Profªs</a:t>
                      </a:r>
                      <a:r>
                        <a:rPr lang="pt-BR" sz="1000" dirty="0">
                          <a:solidFill>
                            <a:schemeClr val="tx1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 Marcela e Míriam</a:t>
                      </a:r>
                    </a:p>
                    <a:p>
                      <a:pPr algn="ctr"/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Modelos Lineares Mistos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(</a:t>
                      </a:r>
                      <a:r>
                        <a:rPr lang="pt-PT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GMP0045)</a:t>
                      </a:r>
                      <a:endParaRPr lang="pt-BR" sz="1000" b="0" i="0" u="none" strike="noStrike" cap="none" dirty="0">
                        <a:solidFill>
                          <a:srgbClr val="C00000"/>
                        </a:solidFill>
                        <a:effectLst/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14h – 17h:40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pt-BR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  <a:sym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Rafael Tassinari</a:t>
                      </a: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solidFill>
                            <a:srgbClr val="C00000"/>
                          </a:solidFill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Melhoramento de espécies cultivadas</a:t>
                      </a:r>
                    </a:p>
                    <a:p>
                      <a:pPr algn="ctr"/>
                      <a:r>
                        <a:rPr lang="pt-PT" sz="1000" b="0" i="0" u="none" strike="noStrike" cap="none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(GMP0011)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</a:rPr>
                        <a:t>14h – 17h:40</a:t>
                      </a:r>
                    </a:p>
                    <a:p>
                      <a:pPr algn="ctr"/>
                      <a:endParaRPr lang="pt-PT" sz="1000" b="0" i="0" u="none" strike="noStrike" cap="none" dirty="0">
                        <a:solidFill>
                          <a:srgbClr val="C00000"/>
                        </a:solidFill>
                        <a:effectLst/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  <a:sym typeface="Arial"/>
                      </a:endParaRPr>
                    </a:p>
                    <a:p>
                      <a:pPr algn="ctr"/>
                      <a:r>
                        <a:rPr lang="pt-PT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charset="-128"/>
                          <a:ea typeface="Arial Unicode MS" panose="020B0604020202020204" charset="-128"/>
                          <a:cs typeface="Arial Unicode MS" panose="020B0604020202020204" charset="-128"/>
                          <a:sym typeface="Arial"/>
                        </a:rPr>
                        <a:t>Profªs Rita e Leila</a:t>
                      </a:r>
                      <a:endParaRPr lang="pt-BR" sz="1000" dirty="0">
                        <a:solidFill>
                          <a:schemeClr val="tx1"/>
                        </a:solidFill>
                        <a:latin typeface="Arial Unicode MS" panose="020B0604020202020204" charset="-128"/>
                        <a:ea typeface="Arial Unicode MS" panose="020B0604020202020204" charset="-128"/>
                        <a:cs typeface="Arial Unicode MS" panose="020B060402020202020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437257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AF635A9D-11F6-D9F4-0564-C0D62C0348B0}"/>
              </a:ext>
            </a:extLst>
          </p:cNvPr>
          <p:cNvSpPr txBox="1"/>
          <p:nvPr/>
        </p:nvSpPr>
        <p:spPr>
          <a:xfrm>
            <a:off x="257387" y="4564604"/>
            <a:ext cx="77012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Disciplinas condensadas</a:t>
            </a:r>
          </a:p>
          <a:p>
            <a:pPr marL="342900" indent="-342900">
              <a:buAutoNum type="arabicPeriod"/>
            </a:pPr>
            <a:r>
              <a:rPr lang="pt-BR" sz="1100" dirty="0"/>
              <a:t>Genética de Microrganismos (</a:t>
            </a:r>
            <a:r>
              <a:rPr lang="pt-PT" sz="1100" dirty="0"/>
              <a:t>GMP0135)</a:t>
            </a:r>
            <a:r>
              <a:rPr lang="pt-BR" sz="1100" dirty="0"/>
              <a:t>: 02/02 a 13/02/26 e 19 a 26/02 – </a:t>
            </a:r>
            <a:r>
              <a:rPr lang="pt-BR" sz="1100" dirty="0" err="1"/>
              <a:t>Profª</a:t>
            </a:r>
            <a:r>
              <a:rPr lang="pt-BR" sz="1100" dirty="0"/>
              <a:t> Leila</a:t>
            </a:r>
          </a:p>
          <a:p>
            <a:pPr marL="342900" indent="-342900">
              <a:buAutoNum type="arabicPeriod"/>
            </a:pPr>
            <a:r>
              <a:rPr lang="pt-PT" sz="1100" dirty="0"/>
              <a:t>Técnicas de Propagação </a:t>
            </a:r>
            <a:r>
              <a:rPr lang="pt-PT" sz="1100" i="1" dirty="0"/>
              <a:t>in vitro</a:t>
            </a:r>
            <a:r>
              <a:rPr lang="pt-PT" sz="1100" dirty="0"/>
              <a:t> de Plantas (GMP0160): 26/01 a 06/02/26 – Profº Sibov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3155536052"/>
      </p:ext>
    </p:extLst>
  </p:cSld>
  <p:clrMapOvr>
    <a:masterClrMapping/>
  </p:clrMapOvr>
</p:sld>
</file>

<file path=ppt/theme/theme1.xml><?xml version="1.0" encoding="utf-8"?>
<a:theme xmlns:a="http://schemas.openxmlformats.org/drawingml/2006/main" name="Political Geography Thesis by Slidesgo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45998</TotalTime>
  <Words>205</Words>
  <Application>Microsoft Office PowerPoint</Application>
  <PresentationFormat>Apresentação na tela (16:9)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Merriweather</vt:lpstr>
      <vt:lpstr>Arial Unicode MS</vt:lpstr>
      <vt:lpstr>Arial</vt:lpstr>
      <vt:lpstr>Oswald Regular</vt:lpstr>
      <vt:lpstr>Political Geography Thesis by Slidesgo</vt:lpstr>
      <vt:lpstr>Disciplinas 2025/2   Programa de Pós-Graduação em Genética e Melhoramento de Plantas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GEOGRAPHY THESIS</dc:title>
  <dc:creator>Patricia Melo</dc:creator>
  <cp:lastModifiedBy>Patricia</cp:lastModifiedBy>
  <cp:revision>225</cp:revision>
  <dcterms:modified xsi:type="dcterms:W3CDTF">2025-07-04T12:05:51Z</dcterms:modified>
</cp:coreProperties>
</file>