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06600"/>
    <a:srgbClr val="0099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0" d="100"/>
          <a:sy n="50" d="100"/>
        </p:scale>
        <p:origin x="-1872" y="-3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7EAE20-1167-4FD0-AB99-DACC88FB1050}" type="datetimeFigureOut">
              <a:rPr lang="pt-BR" smtClean="0"/>
              <a:pPr/>
              <a:t>15/05/2012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8B7FA-EAB5-4AD6-AD77-F8C6E90E905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7EAE20-1167-4FD0-AB99-DACC88FB1050}" type="datetimeFigureOut">
              <a:rPr lang="pt-BR" smtClean="0"/>
              <a:pPr/>
              <a:t>15/05/2012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8B7FA-EAB5-4AD6-AD77-F8C6E90E905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7EAE20-1167-4FD0-AB99-DACC88FB1050}" type="datetimeFigureOut">
              <a:rPr lang="pt-BR" smtClean="0"/>
              <a:pPr/>
              <a:t>15/05/2012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8B7FA-EAB5-4AD6-AD77-F8C6E90E905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7EAE20-1167-4FD0-AB99-DACC88FB1050}" type="datetimeFigureOut">
              <a:rPr lang="pt-BR" smtClean="0"/>
              <a:pPr/>
              <a:t>15/05/2012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8B7FA-EAB5-4AD6-AD77-F8C6E90E905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7EAE20-1167-4FD0-AB99-DACC88FB1050}" type="datetimeFigureOut">
              <a:rPr lang="pt-BR" smtClean="0"/>
              <a:pPr/>
              <a:t>15/05/2012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8B7FA-EAB5-4AD6-AD77-F8C6E90E905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7EAE20-1167-4FD0-AB99-DACC88FB1050}" type="datetimeFigureOut">
              <a:rPr lang="pt-BR" smtClean="0"/>
              <a:pPr/>
              <a:t>15/05/2012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8B7FA-EAB5-4AD6-AD77-F8C6E90E905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7EAE20-1167-4FD0-AB99-DACC88FB1050}" type="datetimeFigureOut">
              <a:rPr lang="pt-BR" smtClean="0"/>
              <a:pPr/>
              <a:t>15/05/2012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8B7FA-EAB5-4AD6-AD77-F8C6E90E905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7EAE20-1167-4FD0-AB99-DACC88FB1050}" type="datetimeFigureOut">
              <a:rPr lang="pt-BR" smtClean="0"/>
              <a:pPr/>
              <a:t>15/05/2012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8B7FA-EAB5-4AD6-AD77-F8C6E90E905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7EAE20-1167-4FD0-AB99-DACC88FB1050}" type="datetimeFigureOut">
              <a:rPr lang="pt-BR" smtClean="0"/>
              <a:pPr/>
              <a:t>15/05/2012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8B7FA-EAB5-4AD6-AD77-F8C6E90E905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7EAE20-1167-4FD0-AB99-DACC88FB1050}" type="datetimeFigureOut">
              <a:rPr lang="pt-BR" smtClean="0"/>
              <a:pPr/>
              <a:t>15/05/2012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8B7FA-EAB5-4AD6-AD77-F8C6E90E905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7EAE20-1167-4FD0-AB99-DACC88FB1050}" type="datetimeFigureOut">
              <a:rPr lang="pt-BR" smtClean="0"/>
              <a:pPr/>
              <a:t>15/05/2012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8B7FA-EAB5-4AD6-AD77-F8C6E90E905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7EAE20-1167-4FD0-AB99-DACC88FB1050}" type="datetimeFigureOut">
              <a:rPr lang="pt-BR" smtClean="0"/>
              <a:pPr/>
              <a:t>15/05/2012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B8B7FA-EAB5-4AD6-AD77-F8C6E90E905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3568" y="980729"/>
            <a:ext cx="7772400" cy="864095"/>
          </a:xfrm>
        </p:spPr>
        <p:txBody>
          <a:bodyPr/>
          <a:lstStyle/>
          <a:p>
            <a:r>
              <a:rPr lang="pt-BR" b="1" dirty="0" smtClean="0"/>
              <a:t>CONVITE   SEMINÁRIOS</a:t>
            </a:r>
            <a:endParaRPr lang="pt-BR" b="1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79512" y="1844824"/>
            <a:ext cx="8784976" cy="5013176"/>
          </a:xfrm>
        </p:spPr>
        <p:txBody>
          <a:bodyPr>
            <a:normAutofit lnSpcReduction="10000"/>
          </a:bodyPr>
          <a:lstStyle/>
          <a:p>
            <a:pPr algn="just"/>
            <a:r>
              <a:rPr lang="pt-BR" dirty="0" smtClean="0">
                <a:solidFill>
                  <a:schemeClr val="tx1"/>
                </a:solidFill>
              </a:rPr>
              <a:t>Título do Projeto (ou da Revisão Bibliográfica):</a:t>
            </a:r>
          </a:p>
          <a:p>
            <a:pPr algn="just"/>
            <a:endParaRPr lang="pt-BR" dirty="0" smtClean="0">
              <a:solidFill>
                <a:schemeClr val="tx1"/>
              </a:solidFill>
            </a:endParaRPr>
          </a:p>
          <a:p>
            <a:pPr algn="just"/>
            <a:r>
              <a:rPr lang="pt-BR" dirty="0" smtClean="0">
                <a:solidFill>
                  <a:schemeClr val="tx1"/>
                </a:solidFill>
              </a:rPr>
              <a:t>Palestrante:</a:t>
            </a:r>
          </a:p>
          <a:p>
            <a:pPr algn="just"/>
            <a:endParaRPr lang="pt-BR" dirty="0" smtClean="0">
              <a:solidFill>
                <a:schemeClr val="tx1"/>
              </a:solidFill>
            </a:endParaRPr>
          </a:p>
          <a:p>
            <a:pPr algn="just"/>
            <a:r>
              <a:rPr lang="pt-BR" dirty="0" smtClean="0">
                <a:solidFill>
                  <a:schemeClr val="tx1"/>
                </a:solidFill>
              </a:rPr>
              <a:t>Local:</a:t>
            </a:r>
          </a:p>
          <a:p>
            <a:pPr algn="just"/>
            <a:endParaRPr lang="pt-BR" dirty="0" smtClean="0">
              <a:solidFill>
                <a:schemeClr val="tx1"/>
              </a:solidFill>
            </a:endParaRPr>
          </a:p>
          <a:p>
            <a:pPr algn="just"/>
            <a:r>
              <a:rPr lang="pt-BR" dirty="0" smtClean="0">
                <a:solidFill>
                  <a:schemeClr val="tx1"/>
                </a:solidFill>
              </a:rPr>
              <a:t>Horário:</a:t>
            </a:r>
          </a:p>
          <a:p>
            <a:pPr algn="just"/>
            <a:endParaRPr lang="pt-BR" dirty="0" smtClean="0">
              <a:solidFill>
                <a:schemeClr val="tx1"/>
              </a:solidFill>
            </a:endParaRPr>
          </a:p>
          <a:p>
            <a:pPr algn="just"/>
            <a:r>
              <a:rPr lang="pt-BR" dirty="0" smtClean="0">
                <a:solidFill>
                  <a:schemeClr val="tx1"/>
                </a:solidFill>
              </a:rPr>
              <a:t>Data: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 l="11816" t="26880" r="12851" b="59680"/>
          <a:stretch>
            <a:fillRect/>
          </a:stretch>
        </p:blipFill>
        <p:spPr bwMode="auto">
          <a:xfrm>
            <a:off x="0" y="20130"/>
            <a:ext cx="9144000" cy="10195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tângulo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762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3568" y="980729"/>
            <a:ext cx="7772400" cy="864095"/>
          </a:xfrm>
        </p:spPr>
        <p:txBody>
          <a:bodyPr/>
          <a:lstStyle/>
          <a:p>
            <a:r>
              <a:rPr lang="pt-BR" b="1" dirty="0" smtClean="0"/>
              <a:t>CONVITE   SEMINÁRIOS</a:t>
            </a:r>
            <a:endParaRPr lang="pt-BR" b="1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79512" y="1844824"/>
            <a:ext cx="8784976" cy="5013176"/>
          </a:xfrm>
          <a:solidFill>
            <a:schemeClr val="bg1"/>
          </a:solidFill>
        </p:spPr>
        <p:txBody>
          <a:bodyPr>
            <a:normAutofit/>
          </a:bodyPr>
          <a:lstStyle/>
          <a:p>
            <a:pPr algn="l"/>
            <a:r>
              <a:rPr lang="pt-BR" b="1" dirty="0" smtClean="0">
                <a:solidFill>
                  <a:schemeClr val="tx1"/>
                </a:solidFill>
              </a:rPr>
              <a:t>Palestra: </a:t>
            </a:r>
            <a:r>
              <a:rPr lang="pt-BR" b="1" dirty="0" smtClean="0">
                <a:solidFill>
                  <a:srgbClr val="0000FF"/>
                </a:solidFill>
              </a:rPr>
              <a:t>Publicação e produção científica </a:t>
            </a:r>
          </a:p>
          <a:p>
            <a:pPr algn="l"/>
            <a:r>
              <a:rPr lang="pt-BR" b="1" dirty="0" smtClean="0">
                <a:solidFill>
                  <a:schemeClr val="tx1"/>
                </a:solidFill>
              </a:rPr>
              <a:t>	- Dr. José Alexandre </a:t>
            </a:r>
            <a:r>
              <a:rPr lang="pt-BR" b="1" dirty="0" err="1" smtClean="0">
                <a:solidFill>
                  <a:schemeClr val="tx1"/>
                </a:solidFill>
              </a:rPr>
              <a:t>Felizola</a:t>
            </a:r>
            <a:r>
              <a:rPr lang="pt-BR" b="1" dirty="0" smtClean="0">
                <a:solidFill>
                  <a:schemeClr val="tx1"/>
                </a:solidFill>
              </a:rPr>
              <a:t> Diniz Filho</a:t>
            </a:r>
          </a:p>
          <a:p>
            <a:pPr algn="l"/>
            <a:endParaRPr lang="pt-BR" dirty="0" smtClean="0">
              <a:solidFill>
                <a:schemeClr val="tx1"/>
              </a:solidFill>
            </a:endParaRPr>
          </a:p>
          <a:p>
            <a:pPr algn="l"/>
            <a:r>
              <a:rPr lang="pt-BR" dirty="0" smtClean="0">
                <a:solidFill>
                  <a:schemeClr val="tx1"/>
                </a:solidFill>
              </a:rPr>
              <a:t>Data: 23/04/2012</a:t>
            </a:r>
          </a:p>
          <a:p>
            <a:pPr algn="l"/>
            <a:r>
              <a:rPr lang="pt-BR" dirty="0" smtClean="0">
                <a:solidFill>
                  <a:schemeClr val="tx1"/>
                </a:solidFill>
              </a:rPr>
              <a:t>Horário: 14:00h</a:t>
            </a:r>
          </a:p>
          <a:p>
            <a:pPr algn="l"/>
            <a:r>
              <a:rPr lang="pt-BR" dirty="0" smtClean="0">
                <a:solidFill>
                  <a:schemeClr val="tx1"/>
                </a:solidFill>
              </a:rPr>
              <a:t>Local: </a:t>
            </a:r>
            <a:r>
              <a:rPr lang="pt-BR" sz="2400" dirty="0" smtClean="0">
                <a:solidFill>
                  <a:schemeClr val="tx1"/>
                </a:solidFill>
              </a:rPr>
              <a:t>Excepcionalmente a aula desta segunda será </a:t>
            </a:r>
            <a:r>
              <a:rPr lang="pt-BR" sz="2400" b="1" dirty="0" smtClean="0">
                <a:solidFill>
                  <a:schemeClr val="tx1"/>
                </a:solidFill>
              </a:rPr>
              <a:t>na sala 13 no segundo prédio do desenvolvimento rural (Escola de Agronomia da UFG).</a:t>
            </a:r>
            <a:endParaRPr lang="pt-BR" sz="2400" dirty="0" smtClean="0">
              <a:solidFill>
                <a:schemeClr val="tx1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 l="11816" t="26880" r="12851" b="59680"/>
          <a:stretch>
            <a:fillRect/>
          </a:stretch>
        </p:blipFill>
        <p:spPr bwMode="auto">
          <a:xfrm>
            <a:off x="0" y="20130"/>
            <a:ext cx="9144000" cy="10195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tângulo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762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27</Words>
  <Application>Microsoft Office PowerPoint</Application>
  <PresentationFormat>Apresentação na tela (4:3)</PresentationFormat>
  <Paragraphs>17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2</vt:i4>
      </vt:variant>
    </vt:vector>
  </HeadingPairs>
  <TitlesOfParts>
    <vt:vector size="3" baseType="lpstr">
      <vt:lpstr>Tema do Office</vt:lpstr>
      <vt:lpstr>CONVITE   SEMINÁRIOS</vt:lpstr>
      <vt:lpstr>CONVITE   SEMINÁRIOS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CONVITE SEMINÁRIO</dc:title>
  <dc:creator>Mariana</dc:creator>
  <cp:lastModifiedBy>Mariana</cp:lastModifiedBy>
  <cp:revision>8</cp:revision>
  <dcterms:created xsi:type="dcterms:W3CDTF">2011-04-20T12:01:52Z</dcterms:created>
  <dcterms:modified xsi:type="dcterms:W3CDTF">2012-05-15T23:16:01Z</dcterms:modified>
</cp:coreProperties>
</file>