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10693400" cy="7556500"/>
  <p:notesSz cx="106934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66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1" i="0">
                <a:solidFill>
                  <a:srgbClr val="7800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692765" cy="7556500"/>
          </a:xfrm>
          <a:custGeom>
            <a:avLst/>
            <a:gdLst/>
            <a:ahLst/>
            <a:cxnLst/>
            <a:rect l="l" t="t" r="r" b="b"/>
            <a:pathLst>
              <a:path w="10692765" h="7556500">
                <a:moveTo>
                  <a:pt x="10692384" y="7555991"/>
                </a:moveTo>
                <a:lnTo>
                  <a:pt x="0" y="7555991"/>
                </a:lnTo>
                <a:lnTo>
                  <a:pt x="0" y="0"/>
                </a:lnTo>
                <a:lnTo>
                  <a:pt x="10692384" y="0"/>
                </a:lnTo>
                <a:lnTo>
                  <a:pt x="10692384" y="7555991"/>
                </a:lnTo>
                <a:close/>
              </a:path>
            </a:pathLst>
          </a:custGeom>
          <a:solidFill>
            <a:srgbClr val="1A1A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9200" y="0"/>
            <a:ext cx="10393045" cy="7424420"/>
          </a:xfrm>
          <a:custGeom>
            <a:avLst/>
            <a:gdLst/>
            <a:ahLst/>
            <a:cxnLst/>
            <a:rect l="l" t="t" r="r" b="b"/>
            <a:pathLst>
              <a:path w="10393045" h="7424420">
                <a:moveTo>
                  <a:pt x="10392611" y="7423920"/>
                </a:moveTo>
                <a:lnTo>
                  <a:pt x="0" y="7423920"/>
                </a:lnTo>
                <a:lnTo>
                  <a:pt x="0" y="1"/>
                </a:lnTo>
                <a:lnTo>
                  <a:pt x="10392611" y="0"/>
                </a:lnTo>
                <a:lnTo>
                  <a:pt x="10392611" y="7423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7800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7800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7800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692765" cy="7556500"/>
          </a:xfrm>
          <a:custGeom>
            <a:avLst/>
            <a:gdLst/>
            <a:ahLst/>
            <a:cxnLst/>
            <a:rect l="l" t="t" r="r" b="b"/>
            <a:pathLst>
              <a:path w="10692765" h="7556500">
                <a:moveTo>
                  <a:pt x="10692384" y="7555991"/>
                </a:moveTo>
                <a:lnTo>
                  <a:pt x="0" y="7555991"/>
                </a:lnTo>
                <a:lnTo>
                  <a:pt x="0" y="0"/>
                </a:lnTo>
                <a:lnTo>
                  <a:pt x="10692384" y="0"/>
                </a:lnTo>
                <a:lnTo>
                  <a:pt x="10692384" y="7555991"/>
                </a:lnTo>
                <a:close/>
              </a:path>
            </a:pathLst>
          </a:custGeom>
          <a:solidFill>
            <a:srgbClr val="1A1A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9200" y="0"/>
            <a:ext cx="10393045" cy="7424420"/>
          </a:xfrm>
          <a:custGeom>
            <a:avLst/>
            <a:gdLst/>
            <a:ahLst/>
            <a:cxnLst/>
            <a:rect l="l" t="t" r="r" b="b"/>
            <a:pathLst>
              <a:path w="10393045" h="7424420">
                <a:moveTo>
                  <a:pt x="10392611" y="7423920"/>
                </a:moveTo>
                <a:lnTo>
                  <a:pt x="0" y="7423920"/>
                </a:lnTo>
                <a:lnTo>
                  <a:pt x="0" y="1"/>
                </a:lnTo>
                <a:lnTo>
                  <a:pt x="10392611" y="0"/>
                </a:lnTo>
                <a:lnTo>
                  <a:pt x="10392611" y="7423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60202" y="757351"/>
            <a:ext cx="9368790" cy="28575"/>
          </a:xfrm>
          <a:custGeom>
            <a:avLst/>
            <a:gdLst/>
            <a:ahLst/>
            <a:cxnLst/>
            <a:rect l="l" t="t" r="r" b="b"/>
            <a:pathLst>
              <a:path w="9368790" h="28575">
                <a:moveTo>
                  <a:pt x="9368725" y="28050"/>
                </a:moveTo>
                <a:lnTo>
                  <a:pt x="0" y="280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28050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0202" y="439450"/>
            <a:ext cx="346075" cy="215265"/>
          </a:xfrm>
          <a:custGeom>
            <a:avLst/>
            <a:gdLst/>
            <a:ahLst/>
            <a:cxnLst/>
            <a:rect l="l" t="t" r="r" b="b"/>
            <a:pathLst>
              <a:path w="346075" h="215265">
                <a:moveTo>
                  <a:pt x="313510" y="215048"/>
                </a:moveTo>
                <a:lnTo>
                  <a:pt x="32440" y="215048"/>
                </a:lnTo>
                <a:lnTo>
                  <a:pt x="27669" y="214098"/>
                </a:lnTo>
                <a:lnTo>
                  <a:pt x="0" y="182605"/>
                </a:lnTo>
                <a:lnTo>
                  <a:pt x="0" y="177650"/>
                </a:lnTo>
                <a:lnTo>
                  <a:pt x="0" y="32439"/>
                </a:lnTo>
                <a:lnTo>
                  <a:pt x="27669" y="949"/>
                </a:lnTo>
                <a:lnTo>
                  <a:pt x="32440" y="0"/>
                </a:lnTo>
                <a:lnTo>
                  <a:pt x="313510" y="0"/>
                </a:lnTo>
                <a:lnTo>
                  <a:pt x="345001" y="27666"/>
                </a:lnTo>
                <a:lnTo>
                  <a:pt x="345950" y="32439"/>
                </a:lnTo>
                <a:lnTo>
                  <a:pt x="345950" y="182605"/>
                </a:lnTo>
                <a:lnTo>
                  <a:pt x="318281" y="214098"/>
                </a:lnTo>
                <a:lnTo>
                  <a:pt x="313510" y="215048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3462" y="374484"/>
            <a:ext cx="3750945" cy="301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1" i="0">
                <a:solidFill>
                  <a:srgbClr val="7800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object 17"/>
          <p:cNvGrpSpPr/>
          <p:nvPr/>
        </p:nvGrpSpPr>
        <p:grpSpPr>
          <a:xfrm>
            <a:off x="860202" y="2085055"/>
            <a:ext cx="3562985" cy="3086100"/>
            <a:chOff x="860202" y="2085055"/>
            <a:chExt cx="3562985" cy="308610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8902" y="2103755"/>
              <a:ext cx="3524959" cy="304810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69552" y="2094405"/>
              <a:ext cx="3543935" cy="3067050"/>
            </a:xfrm>
            <a:custGeom>
              <a:avLst/>
              <a:gdLst/>
              <a:ahLst/>
              <a:cxnLst/>
              <a:rect l="l" t="t" r="r" b="b"/>
              <a:pathLst>
                <a:path w="3543935" h="3067050">
                  <a:moveTo>
                    <a:pt x="0" y="2963957"/>
                  </a:moveTo>
                  <a:lnTo>
                    <a:pt x="0" y="102850"/>
                  </a:lnTo>
                  <a:lnTo>
                    <a:pt x="0" y="96097"/>
                  </a:lnTo>
                  <a:lnTo>
                    <a:pt x="658" y="89408"/>
                  </a:lnTo>
                  <a:lnTo>
                    <a:pt x="1976" y="82785"/>
                  </a:lnTo>
                  <a:lnTo>
                    <a:pt x="3293" y="76161"/>
                  </a:lnTo>
                  <a:lnTo>
                    <a:pt x="5244" y="69729"/>
                  </a:lnTo>
                  <a:lnTo>
                    <a:pt x="7828" y="63490"/>
                  </a:lnTo>
                  <a:lnTo>
                    <a:pt x="10413" y="57251"/>
                  </a:lnTo>
                  <a:lnTo>
                    <a:pt x="13581" y="51324"/>
                  </a:lnTo>
                  <a:lnTo>
                    <a:pt x="17333" y="45709"/>
                  </a:lnTo>
                  <a:lnTo>
                    <a:pt x="21085" y="40094"/>
                  </a:lnTo>
                  <a:lnTo>
                    <a:pt x="25348" y="34899"/>
                  </a:lnTo>
                  <a:lnTo>
                    <a:pt x="30124" y="30123"/>
                  </a:lnTo>
                  <a:lnTo>
                    <a:pt x="34899" y="25348"/>
                  </a:lnTo>
                  <a:lnTo>
                    <a:pt x="40094" y="21085"/>
                  </a:lnTo>
                  <a:lnTo>
                    <a:pt x="45709" y="17333"/>
                  </a:lnTo>
                  <a:lnTo>
                    <a:pt x="51324" y="13581"/>
                  </a:lnTo>
                  <a:lnTo>
                    <a:pt x="57251" y="10413"/>
                  </a:lnTo>
                  <a:lnTo>
                    <a:pt x="63491" y="7828"/>
                  </a:lnTo>
                  <a:lnTo>
                    <a:pt x="69730" y="5244"/>
                  </a:lnTo>
                  <a:lnTo>
                    <a:pt x="76161" y="3293"/>
                  </a:lnTo>
                  <a:lnTo>
                    <a:pt x="82785" y="1976"/>
                  </a:lnTo>
                  <a:lnTo>
                    <a:pt x="89408" y="658"/>
                  </a:lnTo>
                  <a:lnTo>
                    <a:pt x="96096" y="0"/>
                  </a:lnTo>
                  <a:lnTo>
                    <a:pt x="102850" y="0"/>
                  </a:lnTo>
                  <a:lnTo>
                    <a:pt x="3440809" y="0"/>
                  </a:lnTo>
                  <a:lnTo>
                    <a:pt x="3447562" y="0"/>
                  </a:lnTo>
                  <a:lnTo>
                    <a:pt x="3454250" y="658"/>
                  </a:lnTo>
                  <a:lnTo>
                    <a:pt x="3492333" y="13581"/>
                  </a:lnTo>
                  <a:lnTo>
                    <a:pt x="3497948" y="17333"/>
                  </a:lnTo>
                  <a:lnTo>
                    <a:pt x="3503564" y="21085"/>
                  </a:lnTo>
                  <a:lnTo>
                    <a:pt x="3530077" y="51324"/>
                  </a:lnTo>
                  <a:lnTo>
                    <a:pt x="3541682" y="82785"/>
                  </a:lnTo>
                  <a:lnTo>
                    <a:pt x="3543000" y="89408"/>
                  </a:lnTo>
                  <a:lnTo>
                    <a:pt x="3543659" y="96097"/>
                  </a:lnTo>
                  <a:lnTo>
                    <a:pt x="3543659" y="102850"/>
                  </a:lnTo>
                  <a:lnTo>
                    <a:pt x="3543659" y="2963957"/>
                  </a:lnTo>
                  <a:lnTo>
                    <a:pt x="3543659" y="2970710"/>
                  </a:lnTo>
                  <a:lnTo>
                    <a:pt x="3543000" y="2977399"/>
                  </a:lnTo>
                  <a:lnTo>
                    <a:pt x="3541682" y="2984022"/>
                  </a:lnTo>
                  <a:lnTo>
                    <a:pt x="3540365" y="2990645"/>
                  </a:lnTo>
                  <a:lnTo>
                    <a:pt x="3522573" y="3026712"/>
                  </a:lnTo>
                  <a:lnTo>
                    <a:pt x="3492333" y="3053226"/>
                  </a:lnTo>
                  <a:lnTo>
                    <a:pt x="3460873" y="3064831"/>
                  </a:lnTo>
                  <a:lnTo>
                    <a:pt x="3454250" y="3066149"/>
                  </a:lnTo>
                  <a:lnTo>
                    <a:pt x="3447562" y="3066807"/>
                  </a:lnTo>
                  <a:lnTo>
                    <a:pt x="3440809" y="3066808"/>
                  </a:lnTo>
                  <a:lnTo>
                    <a:pt x="102850" y="3066808"/>
                  </a:lnTo>
                  <a:lnTo>
                    <a:pt x="63491" y="3058978"/>
                  </a:lnTo>
                  <a:lnTo>
                    <a:pt x="57251" y="3056393"/>
                  </a:lnTo>
                  <a:lnTo>
                    <a:pt x="25348" y="3031908"/>
                  </a:lnTo>
                  <a:lnTo>
                    <a:pt x="7828" y="3003316"/>
                  </a:lnTo>
                  <a:lnTo>
                    <a:pt x="5244" y="2997077"/>
                  </a:lnTo>
                  <a:lnTo>
                    <a:pt x="3293" y="2990645"/>
                  </a:lnTo>
                  <a:lnTo>
                    <a:pt x="1976" y="2984022"/>
                  </a:lnTo>
                  <a:lnTo>
                    <a:pt x="658" y="2977399"/>
                  </a:lnTo>
                  <a:lnTo>
                    <a:pt x="0" y="2970710"/>
                  </a:lnTo>
                  <a:lnTo>
                    <a:pt x="0" y="2963957"/>
                  </a:lnTo>
                  <a:close/>
                </a:path>
              </a:pathLst>
            </a:custGeom>
            <a:ln w="18700">
              <a:solidFill>
                <a:srgbClr val="F1B8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9003" y="2290756"/>
              <a:ext cx="2674107" cy="2674107"/>
            </a:xfrm>
            <a:prstGeom prst="rect">
              <a:avLst/>
            </a:prstGeom>
          </p:spPr>
        </p:pic>
      </p:grpSp>
      <p:sp>
        <p:nvSpPr>
          <p:cNvPr id="2" name="object 2"/>
          <p:cNvSpPr txBox="1"/>
          <p:nvPr/>
        </p:nvSpPr>
        <p:spPr>
          <a:xfrm>
            <a:off x="4690947" y="2153072"/>
            <a:ext cx="3687445" cy="33845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350"/>
              </a:spcBef>
            </a:pPr>
            <a:r>
              <a:rPr sz="1050" b="1" spc="-40" dirty="0">
                <a:solidFill>
                  <a:srgbClr val="A70D1D"/>
                </a:solidFill>
                <a:latin typeface="Arial"/>
                <a:cs typeface="Arial"/>
              </a:rPr>
              <a:t>UFG</a:t>
            </a:r>
            <a:r>
              <a:rPr sz="1050" b="1" spc="4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A70D1D"/>
                </a:solidFill>
                <a:latin typeface="Arial"/>
                <a:cs typeface="Arial"/>
              </a:rPr>
              <a:t>•</a:t>
            </a:r>
            <a:r>
              <a:rPr sz="950" b="1" spc="10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A70D1D"/>
                </a:solidFill>
                <a:latin typeface="Arial"/>
                <a:cs typeface="Arial"/>
              </a:rPr>
              <a:t>INSTITUTO</a:t>
            </a:r>
            <a:r>
              <a:rPr sz="1050" b="1" spc="3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1050" b="1" spc="-50" dirty="0">
                <a:solidFill>
                  <a:srgbClr val="A70D1D"/>
                </a:solidFill>
                <a:latin typeface="Arial"/>
                <a:cs typeface="Arial"/>
              </a:rPr>
              <a:t>DE</a:t>
            </a:r>
            <a:r>
              <a:rPr sz="1050" b="1" spc="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A70D1D"/>
                </a:solidFill>
                <a:latin typeface="Arial"/>
                <a:cs typeface="Arial"/>
              </a:rPr>
              <a:t>MATEM</a:t>
            </a:r>
            <a:r>
              <a:rPr sz="1100" b="1" spc="-10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1050" b="1" spc="-10" dirty="0">
                <a:solidFill>
                  <a:srgbClr val="A70D1D"/>
                </a:solidFill>
                <a:latin typeface="Arial"/>
                <a:cs typeface="Arial"/>
              </a:rPr>
              <a:t>TICA</a:t>
            </a:r>
            <a:r>
              <a:rPr sz="1050" b="1" spc="-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A70D1D"/>
                </a:solidFill>
                <a:latin typeface="Arial"/>
                <a:cs typeface="Arial"/>
              </a:rPr>
              <a:t>E</a:t>
            </a:r>
            <a:r>
              <a:rPr sz="1050" b="1" spc="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1050" b="1" spc="-20" dirty="0">
                <a:solidFill>
                  <a:srgbClr val="A70D1D"/>
                </a:solidFill>
                <a:latin typeface="Arial"/>
                <a:cs typeface="Arial"/>
              </a:rPr>
              <a:t>ESTAT</a:t>
            </a:r>
            <a:r>
              <a:rPr sz="1100" b="1" spc="-20" dirty="0">
                <a:solidFill>
                  <a:srgbClr val="A70D1D"/>
                </a:solidFill>
                <a:latin typeface="Berlin Sans FB"/>
                <a:cs typeface="Berlin Sans FB"/>
              </a:rPr>
              <a:t>Í</a:t>
            </a:r>
            <a:r>
              <a:rPr sz="1050" b="1" spc="-20" dirty="0">
                <a:solidFill>
                  <a:srgbClr val="A70D1D"/>
                </a:solidFill>
                <a:latin typeface="Arial"/>
                <a:cs typeface="Arial"/>
              </a:rPr>
              <a:t>STICA</a:t>
            </a:r>
            <a:r>
              <a:rPr sz="1050" b="1" spc="-10" dirty="0">
                <a:solidFill>
                  <a:srgbClr val="A70D1D"/>
                </a:solidFill>
                <a:latin typeface="Arial"/>
                <a:cs typeface="Arial"/>
              </a:rPr>
              <a:t> (IME) </a:t>
            </a:r>
            <a:r>
              <a:rPr sz="1050" b="1" spc="-40" dirty="0">
                <a:solidFill>
                  <a:srgbClr val="A70D1D"/>
                </a:solidFill>
                <a:latin typeface="Arial"/>
                <a:cs typeface="Arial"/>
              </a:rPr>
              <a:t>LICENCI</a:t>
            </a:r>
            <a:r>
              <a:rPr sz="1050" b="1" spc="-15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1050" b="1" spc="-25" dirty="0">
                <a:solidFill>
                  <a:srgbClr val="A70D1D"/>
                </a:solidFill>
                <a:latin typeface="Arial"/>
                <a:cs typeface="Arial"/>
              </a:rPr>
              <a:t>ATURA</a:t>
            </a:r>
            <a:r>
              <a:rPr sz="105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A70D1D"/>
                </a:solidFill>
                <a:latin typeface="Arial"/>
                <a:cs typeface="Arial"/>
              </a:rPr>
              <a:t>EM</a:t>
            </a:r>
            <a:r>
              <a:rPr sz="1050" b="1" spc="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A70D1D"/>
                </a:solidFill>
                <a:latin typeface="Arial"/>
                <a:cs typeface="Arial"/>
              </a:rPr>
              <a:t>MATEM</a:t>
            </a:r>
            <a:r>
              <a:rPr sz="1100" b="1" spc="-10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1050" b="1" spc="-10" dirty="0">
                <a:solidFill>
                  <a:srgbClr val="A70D1D"/>
                </a:solidFill>
                <a:latin typeface="Arial"/>
                <a:cs typeface="Arial"/>
              </a:rPr>
              <a:t>TICA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03062" y="2552556"/>
            <a:ext cx="46990" cy="664210"/>
          </a:xfrm>
          <a:custGeom>
            <a:avLst/>
            <a:gdLst/>
            <a:ahLst/>
            <a:cxnLst/>
            <a:rect l="l" t="t" r="r" b="b"/>
            <a:pathLst>
              <a:path w="46989" h="664210">
                <a:moveTo>
                  <a:pt x="46750" y="663851"/>
                </a:moveTo>
                <a:lnTo>
                  <a:pt x="0" y="663851"/>
                </a:lnTo>
                <a:lnTo>
                  <a:pt x="0" y="0"/>
                </a:lnTo>
                <a:lnTo>
                  <a:pt x="46750" y="0"/>
                </a:lnTo>
                <a:lnTo>
                  <a:pt x="46750" y="663851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849897" y="2476159"/>
            <a:ext cx="4531360" cy="72834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>
              <a:lnSpc>
                <a:spcPts val="2580"/>
              </a:lnSpc>
              <a:spcBef>
                <a:spcPts val="525"/>
              </a:spcBef>
            </a:pPr>
            <a:r>
              <a:rPr sz="2300" spc="-185" dirty="0"/>
              <a:t>[T</a:t>
            </a:r>
            <a:r>
              <a:rPr sz="2450" spc="-185" dirty="0"/>
              <a:t>Í</a:t>
            </a:r>
            <a:r>
              <a:rPr sz="2300" spc="-185" dirty="0"/>
              <a:t>TULO</a:t>
            </a:r>
            <a:r>
              <a:rPr sz="2300" spc="-120" dirty="0"/>
              <a:t> </a:t>
            </a:r>
            <a:r>
              <a:rPr sz="2300" spc="-265" dirty="0"/>
              <a:t>DO</a:t>
            </a:r>
            <a:r>
              <a:rPr sz="2300" spc="-185" dirty="0"/>
              <a:t> </a:t>
            </a:r>
            <a:r>
              <a:rPr sz="2300" spc="-225" dirty="0"/>
              <a:t>TRABALHO</a:t>
            </a:r>
            <a:r>
              <a:rPr sz="2300" spc="-114" dirty="0"/>
              <a:t> </a:t>
            </a:r>
            <a:r>
              <a:rPr sz="2300" spc="-270" dirty="0"/>
              <a:t>DE</a:t>
            </a:r>
            <a:r>
              <a:rPr sz="2300" spc="-140" dirty="0"/>
              <a:t> </a:t>
            </a:r>
            <a:r>
              <a:rPr sz="2300" spc="-220" dirty="0"/>
              <a:t>EST</a:t>
            </a:r>
            <a:r>
              <a:rPr sz="2450" spc="-220" dirty="0"/>
              <a:t>Á</a:t>
            </a:r>
            <a:r>
              <a:rPr sz="2300" spc="-220" dirty="0"/>
              <a:t>GIO </a:t>
            </a:r>
            <a:r>
              <a:rPr sz="2300" spc="-145" dirty="0"/>
              <a:t>SUPERVISIONADO]</a:t>
            </a:r>
            <a:endParaRPr sz="2300"/>
          </a:p>
        </p:txBody>
      </p:sp>
      <p:grpSp>
        <p:nvGrpSpPr>
          <p:cNvPr id="6" name="object 6"/>
          <p:cNvGrpSpPr/>
          <p:nvPr/>
        </p:nvGrpSpPr>
        <p:grpSpPr>
          <a:xfrm>
            <a:off x="4703062" y="3908310"/>
            <a:ext cx="5526405" cy="1150620"/>
            <a:chOff x="4703062" y="3908310"/>
            <a:chExt cx="5526405" cy="1150620"/>
          </a:xfrm>
        </p:grpSpPr>
        <p:sp>
          <p:nvSpPr>
            <p:cNvPr id="7" name="object 7"/>
            <p:cNvSpPr/>
            <p:nvPr/>
          </p:nvSpPr>
          <p:spPr>
            <a:xfrm>
              <a:off x="4707737" y="3912985"/>
              <a:ext cx="5516880" cy="1141095"/>
            </a:xfrm>
            <a:custGeom>
              <a:avLst/>
              <a:gdLst/>
              <a:ahLst/>
              <a:cxnLst/>
              <a:rect l="l" t="t" r="r" b="b"/>
              <a:pathLst>
                <a:path w="5516880" h="1141095">
                  <a:moveTo>
                    <a:pt x="5450992" y="1140703"/>
                  </a:moveTo>
                  <a:lnTo>
                    <a:pt x="65520" y="1140703"/>
                  </a:lnTo>
                  <a:lnTo>
                    <a:pt x="60960" y="1140253"/>
                  </a:lnTo>
                  <a:lnTo>
                    <a:pt x="23794" y="1123419"/>
                  </a:lnTo>
                  <a:lnTo>
                    <a:pt x="2245" y="1088774"/>
                  </a:lnTo>
                  <a:lnTo>
                    <a:pt x="0" y="1075182"/>
                  </a:lnTo>
                  <a:lnTo>
                    <a:pt x="0" y="1070577"/>
                  </a:lnTo>
                  <a:lnTo>
                    <a:pt x="0" y="65520"/>
                  </a:lnTo>
                  <a:lnTo>
                    <a:pt x="14376" y="27337"/>
                  </a:lnTo>
                  <a:lnTo>
                    <a:pt x="47543" y="3575"/>
                  </a:lnTo>
                  <a:lnTo>
                    <a:pt x="65520" y="0"/>
                  </a:lnTo>
                  <a:lnTo>
                    <a:pt x="5450992" y="0"/>
                  </a:lnTo>
                  <a:lnTo>
                    <a:pt x="5489176" y="14375"/>
                  </a:lnTo>
                  <a:lnTo>
                    <a:pt x="5512936" y="47542"/>
                  </a:lnTo>
                  <a:lnTo>
                    <a:pt x="5516515" y="65520"/>
                  </a:lnTo>
                  <a:lnTo>
                    <a:pt x="5516515" y="1075182"/>
                  </a:lnTo>
                  <a:lnTo>
                    <a:pt x="5502137" y="1113365"/>
                  </a:lnTo>
                  <a:lnTo>
                    <a:pt x="5468969" y="1137126"/>
                  </a:lnTo>
                  <a:lnTo>
                    <a:pt x="5455552" y="1140253"/>
                  </a:lnTo>
                  <a:lnTo>
                    <a:pt x="5450992" y="1140703"/>
                  </a:lnTo>
                  <a:close/>
                </a:path>
              </a:pathLst>
            </a:custGeom>
            <a:solidFill>
              <a:srgbClr val="FA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07737" y="3912985"/>
              <a:ext cx="5516880" cy="1141095"/>
            </a:xfrm>
            <a:custGeom>
              <a:avLst/>
              <a:gdLst/>
              <a:ahLst/>
              <a:cxnLst/>
              <a:rect l="l" t="t" r="r" b="b"/>
              <a:pathLst>
                <a:path w="5516880" h="1141095">
                  <a:moveTo>
                    <a:pt x="0" y="1070577"/>
                  </a:moveTo>
                  <a:lnTo>
                    <a:pt x="0" y="70125"/>
                  </a:lnTo>
                  <a:lnTo>
                    <a:pt x="0" y="65520"/>
                  </a:lnTo>
                  <a:lnTo>
                    <a:pt x="448" y="60960"/>
                  </a:lnTo>
                  <a:lnTo>
                    <a:pt x="17283" y="23794"/>
                  </a:lnTo>
                  <a:lnTo>
                    <a:pt x="20539" y="20539"/>
                  </a:lnTo>
                  <a:lnTo>
                    <a:pt x="23794" y="17283"/>
                  </a:lnTo>
                  <a:lnTo>
                    <a:pt x="27337" y="14376"/>
                  </a:lnTo>
                  <a:lnTo>
                    <a:pt x="31165" y="11817"/>
                  </a:lnTo>
                  <a:lnTo>
                    <a:pt x="34994" y="9259"/>
                  </a:lnTo>
                  <a:lnTo>
                    <a:pt x="65520" y="0"/>
                  </a:lnTo>
                  <a:lnTo>
                    <a:pt x="70125" y="0"/>
                  </a:lnTo>
                  <a:lnTo>
                    <a:pt x="5446389" y="0"/>
                  </a:lnTo>
                  <a:lnTo>
                    <a:pt x="5450992" y="0"/>
                  </a:lnTo>
                  <a:lnTo>
                    <a:pt x="5455552" y="449"/>
                  </a:lnTo>
                  <a:lnTo>
                    <a:pt x="5492718" y="17283"/>
                  </a:lnTo>
                  <a:lnTo>
                    <a:pt x="5514267" y="51927"/>
                  </a:lnTo>
                  <a:lnTo>
                    <a:pt x="5516515" y="65520"/>
                  </a:lnTo>
                  <a:lnTo>
                    <a:pt x="5516515" y="70125"/>
                  </a:lnTo>
                  <a:lnTo>
                    <a:pt x="5516515" y="1070577"/>
                  </a:lnTo>
                  <a:lnTo>
                    <a:pt x="5516515" y="1075182"/>
                  </a:lnTo>
                  <a:lnTo>
                    <a:pt x="5516065" y="1079742"/>
                  </a:lnTo>
                  <a:lnTo>
                    <a:pt x="5499230" y="1116907"/>
                  </a:lnTo>
                  <a:lnTo>
                    <a:pt x="5464585" y="1138456"/>
                  </a:lnTo>
                  <a:lnTo>
                    <a:pt x="5450992" y="1140703"/>
                  </a:lnTo>
                  <a:lnTo>
                    <a:pt x="5446389" y="1140703"/>
                  </a:lnTo>
                  <a:lnTo>
                    <a:pt x="70125" y="1140703"/>
                  </a:lnTo>
                  <a:lnTo>
                    <a:pt x="65520" y="1140703"/>
                  </a:lnTo>
                  <a:lnTo>
                    <a:pt x="60960" y="1140253"/>
                  </a:lnTo>
                  <a:lnTo>
                    <a:pt x="31165" y="1128884"/>
                  </a:lnTo>
                  <a:lnTo>
                    <a:pt x="27337" y="1126326"/>
                  </a:lnTo>
                  <a:lnTo>
                    <a:pt x="3575" y="1093159"/>
                  </a:lnTo>
                  <a:lnTo>
                    <a:pt x="1347" y="1084258"/>
                  </a:lnTo>
                  <a:lnTo>
                    <a:pt x="448" y="1079742"/>
                  </a:lnTo>
                  <a:lnTo>
                    <a:pt x="0" y="1075182"/>
                  </a:lnTo>
                  <a:lnTo>
                    <a:pt x="0" y="1070577"/>
                  </a:lnTo>
                  <a:close/>
                </a:path>
              </a:pathLst>
            </a:custGeom>
            <a:ln w="9350">
              <a:solidFill>
                <a:srgbClr val="EDD0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31197" y="4010139"/>
            <a:ext cx="1578610" cy="48704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900" b="1" spc="-60" dirty="0">
                <a:solidFill>
                  <a:srgbClr val="78000D"/>
                </a:solidFill>
                <a:latin typeface="Arial"/>
                <a:cs typeface="Arial"/>
              </a:rPr>
              <a:t>DISCENTE</a:t>
            </a:r>
            <a:r>
              <a:rPr sz="900" b="1" spc="3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75" dirty="0">
                <a:solidFill>
                  <a:srgbClr val="78000D"/>
                </a:solidFill>
                <a:latin typeface="Arial"/>
                <a:cs typeface="Arial"/>
              </a:rPr>
              <a:t>/</a:t>
            </a:r>
            <a:r>
              <a:rPr sz="900" b="1" spc="3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40" dirty="0">
                <a:solidFill>
                  <a:srgbClr val="78000D"/>
                </a:solidFill>
                <a:latin typeface="Arial"/>
                <a:cs typeface="Arial"/>
              </a:rPr>
              <a:t>LICENCIANDO(A):</a:t>
            </a:r>
            <a:endParaRPr sz="900">
              <a:latin typeface="Arial"/>
              <a:cs typeface="Arial"/>
            </a:endParaRPr>
          </a:p>
          <a:p>
            <a:pPr marL="12700" marR="427355">
              <a:lnSpc>
                <a:spcPct val="103299"/>
              </a:lnSpc>
              <a:spcBef>
                <a:spcPts val="85"/>
              </a:spcBef>
            </a:pP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[Nome</a:t>
            </a:r>
            <a:r>
              <a:rPr sz="95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do</a:t>
            </a:r>
            <a:r>
              <a:rPr sz="95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Estudante</a:t>
            </a:r>
            <a:r>
              <a:rPr sz="95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204" dirty="0">
                <a:solidFill>
                  <a:srgbClr val="1F2937"/>
                </a:solidFill>
                <a:latin typeface="Roboto"/>
                <a:cs typeface="Roboto"/>
              </a:rPr>
              <a:t>1</a:t>
            </a:r>
            <a:r>
              <a:rPr sz="950" spc="-7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50" dirty="0">
                <a:solidFill>
                  <a:srgbClr val="1F2937"/>
                </a:solidFill>
                <a:latin typeface="Roboto"/>
                <a:cs typeface="Roboto"/>
              </a:rPr>
              <a:t>]</a:t>
            </a:r>
            <a:r>
              <a:rPr sz="950" spc="5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[Nome</a:t>
            </a:r>
            <a:r>
              <a:rPr sz="95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do</a:t>
            </a:r>
            <a:r>
              <a:rPr sz="95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Estudante</a:t>
            </a:r>
            <a:r>
              <a:rPr sz="95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2]</a:t>
            </a:r>
            <a:endParaRPr sz="95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9833" y="4010139"/>
            <a:ext cx="1803400" cy="3371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900" b="1" spc="-55" dirty="0">
                <a:solidFill>
                  <a:srgbClr val="78000D"/>
                </a:solidFill>
                <a:latin typeface="Arial"/>
                <a:cs typeface="Arial"/>
              </a:rPr>
              <a:t>ORIENTADOR(A)</a:t>
            </a:r>
            <a:r>
              <a:rPr sz="900" b="1" spc="4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78000D"/>
                </a:solidFill>
                <a:latin typeface="Arial"/>
                <a:cs typeface="Arial"/>
              </a:rPr>
              <a:t>UFG: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Prof(a).</a:t>
            </a:r>
            <a:r>
              <a:rPr sz="95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35" dirty="0">
                <a:solidFill>
                  <a:srgbClr val="1F2937"/>
                </a:solidFill>
                <a:latin typeface="Roboto"/>
                <a:cs typeface="Roboto"/>
              </a:rPr>
              <a:t>Dr(a).</a:t>
            </a:r>
            <a:r>
              <a:rPr sz="95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[Nome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do</a:t>
            </a:r>
            <a:r>
              <a:rPr sz="95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Orientador]</a:t>
            </a:r>
            <a:endParaRPr sz="95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31197" y="4563502"/>
            <a:ext cx="1758950" cy="34480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900" b="1" spc="-80" dirty="0">
                <a:solidFill>
                  <a:srgbClr val="78000D"/>
                </a:solidFill>
                <a:latin typeface="Arial"/>
                <a:cs typeface="Arial"/>
              </a:rPr>
              <a:t>ESCOLA</a:t>
            </a:r>
            <a:r>
              <a:rPr sz="900" b="1" spc="-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55" dirty="0">
                <a:solidFill>
                  <a:srgbClr val="78000D"/>
                </a:solidFill>
                <a:latin typeface="Arial"/>
                <a:cs typeface="Arial"/>
              </a:rPr>
              <a:t>CAMPO</a:t>
            </a:r>
            <a:r>
              <a:rPr sz="900" b="1" spc="4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100" dirty="0">
                <a:solidFill>
                  <a:srgbClr val="78000D"/>
                </a:solidFill>
                <a:latin typeface="Arial"/>
                <a:cs typeface="Arial"/>
              </a:rPr>
              <a:t>DE</a:t>
            </a:r>
            <a:r>
              <a:rPr sz="900" b="1" spc="3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78000D"/>
                </a:solidFill>
                <a:latin typeface="Arial"/>
                <a:cs typeface="Arial"/>
              </a:rPr>
              <a:t>EST</a:t>
            </a:r>
            <a:r>
              <a:rPr sz="950" b="1" spc="-10" dirty="0">
                <a:solidFill>
                  <a:srgbClr val="78000D"/>
                </a:solidFill>
                <a:latin typeface="Arial"/>
                <a:cs typeface="Arial"/>
              </a:rPr>
              <a:t>Á</a:t>
            </a:r>
            <a:r>
              <a:rPr sz="900" b="1" spc="-10" dirty="0">
                <a:solidFill>
                  <a:srgbClr val="78000D"/>
                </a:solidFill>
                <a:latin typeface="Arial"/>
                <a:cs typeface="Arial"/>
              </a:rPr>
              <a:t>GIO: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50" spc="-30" dirty="0">
                <a:solidFill>
                  <a:srgbClr val="1F2937"/>
                </a:solidFill>
                <a:latin typeface="Roboto"/>
                <a:cs typeface="Roboto"/>
              </a:rPr>
              <a:t>Col</a:t>
            </a:r>
            <a:r>
              <a:rPr sz="850" spc="-30" dirty="0">
                <a:solidFill>
                  <a:srgbClr val="1F2937"/>
                </a:solidFill>
                <a:latin typeface="Roboto"/>
                <a:cs typeface="Roboto"/>
              </a:rPr>
              <a:t>é</a:t>
            </a:r>
            <a:r>
              <a:rPr sz="950" spc="-30" dirty="0">
                <a:solidFill>
                  <a:srgbClr val="1F2937"/>
                </a:solidFill>
                <a:latin typeface="Roboto"/>
                <a:cs typeface="Roboto"/>
              </a:rPr>
              <a:t>gio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Estadual</a:t>
            </a:r>
            <a:r>
              <a:rPr sz="950" spc="4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[Nome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da</a:t>
            </a:r>
            <a:r>
              <a:rPr sz="950" spc="-10" dirty="0">
                <a:solidFill>
                  <a:srgbClr val="1F2937"/>
                </a:solidFill>
                <a:latin typeface="Roboto"/>
                <a:cs typeface="Roboto"/>
              </a:rPr>
              <a:t> Escola]</a:t>
            </a:r>
            <a:endParaRPr sz="95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09833" y="4571141"/>
            <a:ext cx="1500505" cy="3371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900" b="1" spc="-50" dirty="0">
                <a:solidFill>
                  <a:srgbClr val="78000D"/>
                </a:solidFill>
                <a:latin typeface="Arial"/>
                <a:cs typeface="Arial"/>
              </a:rPr>
              <a:t>SUPERVISOR(A)</a:t>
            </a:r>
            <a:r>
              <a:rPr sz="900" b="1" spc="5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100" dirty="0">
                <a:solidFill>
                  <a:srgbClr val="78000D"/>
                </a:solidFill>
                <a:latin typeface="Arial"/>
                <a:cs typeface="Arial"/>
              </a:rPr>
              <a:t>DE</a:t>
            </a:r>
            <a:r>
              <a:rPr sz="900" b="1" spc="1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78000D"/>
                </a:solidFill>
                <a:latin typeface="Arial"/>
                <a:cs typeface="Arial"/>
              </a:rPr>
              <a:t>CAMPO: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Prof(a).</a:t>
            </a:r>
            <a:r>
              <a:rPr sz="950" spc="4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[Nome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do</a:t>
            </a:r>
            <a:r>
              <a:rPr sz="95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30" dirty="0">
                <a:solidFill>
                  <a:srgbClr val="1F2937"/>
                </a:solidFill>
                <a:latin typeface="Roboto"/>
                <a:cs typeface="Roboto"/>
              </a:rPr>
              <a:t>Supervisor]</a:t>
            </a:r>
            <a:endParaRPr sz="950">
              <a:latin typeface="Roboto"/>
              <a:cs typeface="Roboto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60202" y="6834868"/>
            <a:ext cx="9368790" cy="9525"/>
          </a:xfrm>
          <a:custGeom>
            <a:avLst/>
            <a:gdLst/>
            <a:ahLst/>
            <a:cxnLst/>
            <a:rect l="l" t="t" r="r" b="b"/>
            <a:pathLst>
              <a:path w="9368790" h="9525">
                <a:moveTo>
                  <a:pt x="9368725" y="9350"/>
                </a:moveTo>
                <a:lnTo>
                  <a:pt x="0" y="93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9350"/>
                </a:lnTo>
                <a:close/>
              </a:path>
            </a:pathLst>
          </a:custGeom>
          <a:solidFill>
            <a:srgbClr val="F0CF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51885" y="6912964"/>
            <a:ext cx="355028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XIII</a:t>
            </a:r>
            <a:r>
              <a:rPr sz="800" b="1" spc="8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ENCONTRO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DE</a:t>
            </a:r>
            <a:r>
              <a:rPr sz="800" b="1" spc="2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EST</a:t>
            </a:r>
            <a:r>
              <a:rPr sz="900" b="1" spc="-4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GIO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DA</a:t>
            </a:r>
            <a:r>
              <a:rPr sz="800" b="1" spc="-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LICENCIATURA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EM</a:t>
            </a:r>
            <a:r>
              <a:rPr sz="800" b="1" spc="3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MATEM</a:t>
            </a:r>
            <a:r>
              <a:rPr sz="900" b="1" spc="-1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TICA </a:t>
            </a:r>
            <a:r>
              <a:rPr sz="750" b="1" dirty="0">
                <a:solidFill>
                  <a:srgbClr val="8A0C17"/>
                </a:solidFill>
                <a:latin typeface="Arial"/>
                <a:cs typeface="Arial"/>
              </a:rPr>
              <a:t>•</a:t>
            </a:r>
            <a:r>
              <a:rPr sz="750" b="1" spc="8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UFG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67664" y="6912964"/>
            <a:ext cx="2305050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04</a:t>
            </a:r>
            <a:r>
              <a:rPr sz="800" b="1" spc="4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A</a:t>
            </a:r>
            <a:r>
              <a:rPr sz="800" b="1" spc="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05</a:t>
            </a:r>
            <a:r>
              <a:rPr sz="800" b="1" spc="6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DE</a:t>
            </a:r>
            <a:r>
              <a:rPr sz="800" b="1" spc="4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DEZEMBRO</a:t>
            </a:r>
            <a:r>
              <a:rPr sz="800" b="1" spc="4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DE</a:t>
            </a:r>
            <a:r>
              <a:rPr sz="800" b="1" spc="4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2026</a:t>
            </a:r>
            <a:r>
              <a:rPr sz="800" b="1" spc="5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8A0C17"/>
                </a:solidFill>
                <a:latin typeface="Arial"/>
                <a:cs typeface="Arial"/>
              </a:rPr>
              <a:t>•</a:t>
            </a:r>
            <a:r>
              <a:rPr sz="750" b="1" spc="11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GOI</a:t>
            </a:r>
            <a:r>
              <a:rPr sz="900" b="1" spc="-10" dirty="0">
                <a:solidFill>
                  <a:srgbClr val="8A0C17"/>
                </a:solidFill>
                <a:latin typeface="Arial"/>
                <a:cs typeface="Arial"/>
              </a:rPr>
              <a:t>Â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NIA/GO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36821" y="6923933"/>
            <a:ext cx="385445" cy="1504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SLIDE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60" dirty="0">
                <a:solidFill>
                  <a:srgbClr val="8A0C17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60202" y="439451"/>
            <a:ext cx="346075" cy="215265"/>
          </a:xfrm>
          <a:custGeom>
            <a:avLst/>
            <a:gdLst/>
            <a:ahLst/>
            <a:cxnLst/>
            <a:rect l="l" t="t" r="r" b="b"/>
            <a:pathLst>
              <a:path w="346075" h="215265">
                <a:moveTo>
                  <a:pt x="313510" y="215050"/>
                </a:moveTo>
                <a:lnTo>
                  <a:pt x="32440" y="215050"/>
                </a:lnTo>
                <a:lnTo>
                  <a:pt x="27669" y="214100"/>
                </a:lnTo>
                <a:lnTo>
                  <a:pt x="0" y="182609"/>
                </a:lnTo>
                <a:lnTo>
                  <a:pt x="0" y="177650"/>
                </a:lnTo>
                <a:lnTo>
                  <a:pt x="0" y="32439"/>
                </a:lnTo>
                <a:lnTo>
                  <a:pt x="27669" y="948"/>
                </a:lnTo>
                <a:lnTo>
                  <a:pt x="32440" y="0"/>
                </a:lnTo>
                <a:lnTo>
                  <a:pt x="313510" y="0"/>
                </a:lnTo>
                <a:lnTo>
                  <a:pt x="345001" y="27668"/>
                </a:lnTo>
                <a:lnTo>
                  <a:pt x="345950" y="32439"/>
                </a:lnTo>
                <a:lnTo>
                  <a:pt x="345950" y="182609"/>
                </a:lnTo>
                <a:lnTo>
                  <a:pt x="318281" y="214100"/>
                </a:lnTo>
                <a:lnTo>
                  <a:pt x="313510" y="215050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45385" y="442368"/>
            <a:ext cx="1543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5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20" dirty="0" err="1"/>
              <a:t>Introdu</a:t>
            </a:r>
            <a:r>
              <a:rPr sz="1800" spc="-120" dirty="0" err="1"/>
              <a:t>çã</a:t>
            </a:r>
            <a:r>
              <a:rPr spc="-120" dirty="0" err="1"/>
              <a:t>o</a:t>
            </a:r>
            <a:endParaRPr sz="1800" dirty="0"/>
          </a:p>
        </p:txBody>
      </p:sp>
      <p:sp>
        <p:nvSpPr>
          <p:cNvPr id="6" name="object 6"/>
          <p:cNvSpPr txBox="1"/>
          <p:nvPr/>
        </p:nvSpPr>
        <p:spPr>
          <a:xfrm>
            <a:off x="7053727" y="379424"/>
            <a:ext cx="319532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1110"/>
              </a:lnSpc>
              <a:spcBef>
                <a:spcPts val="110"/>
              </a:spcBef>
            </a:pP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XIII</a:t>
            </a:r>
            <a:r>
              <a:rPr sz="900" b="1" spc="4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05" dirty="0">
                <a:solidFill>
                  <a:srgbClr val="A70D1D"/>
                </a:solidFill>
                <a:latin typeface="Arial"/>
                <a:cs typeface="Arial"/>
              </a:rPr>
              <a:t>ENCONTRO</a:t>
            </a:r>
            <a:r>
              <a:rPr sz="900" b="1" spc="-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20" dirty="0">
                <a:solidFill>
                  <a:srgbClr val="A70D1D"/>
                </a:solidFill>
                <a:latin typeface="Arial"/>
                <a:cs typeface="Arial"/>
              </a:rPr>
              <a:t>DE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EST</a:t>
            </a:r>
            <a:r>
              <a:rPr sz="950" b="1" spc="-114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GIO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A70D1D"/>
                </a:solidFill>
                <a:latin typeface="Arial"/>
                <a:cs typeface="Arial"/>
              </a:rPr>
              <a:t>DA</a:t>
            </a:r>
            <a:r>
              <a:rPr sz="900" b="1" spc="-7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90" dirty="0">
                <a:solidFill>
                  <a:srgbClr val="A70D1D"/>
                </a:solidFill>
                <a:latin typeface="Arial"/>
                <a:cs typeface="Arial"/>
              </a:rPr>
              <a:t>LICENCIATURA</a:t>
            </a:r>
            <a:r>
              <a:rPr sz="900" b="1" spc="-75" dirty="0">
                <a:solidFill>
                  <a:srgbClr val="A70D1D"/>
                </a:solidFill>
                <a:latin typeface="Arial"/>
                <a:cs typeface="Arial"/>
              </a:rPr>
              <a:t> EM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MATEM</a:t>
            </a:r>
            <a:r>
              <a:rPr sz="950" b="1" spc="-50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TICA</a:t>
            </a:r>
            <a:endParaRPr sz="900">
              <a:latin typeface="Arial"/>
              <a:cs typeface="Arial"/>
            </a:endParaRPr>
          </a:p>
          <a:p>
            <a:pPr marR="10160" algn="r">
              <a:lnSpc>
                <a:spcPts val="1050"/>
              </a:lnSpc>
            </a:pPr>
            <a:r>
              <a:rPr sz="900" b="1" spc="-55" dirty="0">
                <a:solidFill>
                  <a:srgbClr val="A70D1D"/>
                </a:solidFill>
                <a:latin typeface="Arial"/>
                <a:cs typeface="Arial"/>
              </a:rPr>
              <a:t>IME</a:t>
            </a:r>
            <a:r>
              <a:rPr sz="900" b="1" spc="-6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A70D1D"/>
                </a:solidFill>
                <a:latin typeface="Arial"/>
                <a:cs typeface="Arial"/>
              </a:rPr>
              <a:t>•</a:t>
            </a:r>
            <a:r>
              <a:rPr sz="800" b="1" spc="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UFG</a:t>
            </a: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860202" y="757351"/>
            <a:ext cx="9368790" cy="28575"/>
          </a:xfrm>
          <a:custGeom>
            <a:avLst/>
            <a:gdLst/>
            <a:ahLst/>
            <a:cxnLst/>
            <a:rect l="l" t="t" r="r" b="b"/>
            <a:pathLst>
              <a:path w="9368790" h="28575">
                <a:moveTo>
                  <a:pt x="9368725" y="28050"/>
                </a:moveTo>
                <a:lnTo>
                  <a:pt x="0" y="280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28050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60202" y="6834868"/>
            <a:ext cx="9368790" cy="9525"/>
          </a:xfrm>
          <a:custGeom>
            <a:avLst/>
            <a:gdLst/>
            <a:ahLst/>
            <a:cxnLst/>
            <a:rect l="l" t="t" r="r" b="b"/>
            <a:pathLst>
              <a:path w="9368790" h="9525">
                <a:moveTo>
                  <a:pt x="9368725" y="9350"/>
                </a:moveTo>
                <a:lnTo>
                  <a:pt x="0" y="93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9350"/>
                </a:lnTo>
                <a:close/>
              </a:path>
            </a:pathLst>
          </a:custGeom>
          <a:solidFill>
            <a:srgbClr val="F0CF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51885" y="6912964"/>
            <a:ext cx="355028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XIII</a:t>
            </a:r>
            <a:r>
              <a:rPr sz="800" b="1" spc="8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ENCONTRO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DE</a:t>
            </a:r>
            <a:r>
              <a:rPr sz="800" b="1" spc="2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EST</a:t>
            </a:r>
            <a:r>
              <a:rPr sz="900" b="1" spc="-4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GIO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DA</a:t>
            </a:r>
            <a:r>
              <a:rPr sz="800" b="1" spc="-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LICENCIATURA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EM</a:t>
            </a:r>
            <a:r>
              <a:rPr sz="800" b="1" spc="3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MATEM</a:t>
            </a:r>
            <a:r>
              <a:rPr sz="900" b="1" spc="-1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TICA </a:t>
            </a:r>
            <a:r>
              <a:rPr sz="750" b="1" dirty="0">
                <a:solidFill>
                  <a:srgbClr val="8A0C17"/>
                </a:solidFill>
                <a:latin typeface="Arial"/>
                <a:cs typeface="Arial"/>
              </a:rPr>
              <a:t>•</a:t>
            </a:r>
            <a:r>
              <a:rPr sz="750" b="1" spc="8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UFG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090090" y="6912964"/>
            <a:ext cx="2060575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01</a:t>
            </a:r>
            <a:r>
              <a:rPr sz="800" b="1" spc="-7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.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5" dirty="0">
                <a:solidFill>
                  <a:srgbClr val="8A0C17"/>
                </a:solidFill>
                <a:latin typeface="Arial"/>
                <a:cs typeface="Arial"/>
              </a:rPr>
              <a:t>INTRODU</a:t>
            </a:r>
            <a:r>
              <a:rPr sz="900" b="1" spc="-35" dirty="0">
                <a:solidFill>
                  <a:srgbClr val="8A0C17"/>
                </a:solidFill>
                <a:latin typeface="Arial"/>
                <a:cs typeface="Arial"/>
              </a:rPr>
              <a:t>ÇÃ</a:t>
            </a:r>
            <a:r>
              <a:rPr sz="800" b="1" spc="-35" dirty="0">
                <a:solidFill>
                  <a:srgbClr val="8A0C17"/>
                </a:solidFill>
                <a:latin typeface="Arial"/>
                <a:cs typeface="Arial"/>
              </a:rPr>
              <a:t>O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836673" y="6923933"/>
            <a:ext cx="401955" cy="1504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SLIDE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50" dirty="0">
                <a:solidFill>
                  <a:srgbClr val="8A0C17"/>
                </a:solidFill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59CC0-FE65-E558-1E46-95C70906E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D4A00286-6BC5-C413-687D-4CDB5DE35061}"/>
              </a:ext>
            </a:extLst>
          </p:cNvPr>
          <p:cNvSpPr/>
          <p:nvPr/>
        </p:nvSpPr>
        <p:spPr>
          <a:xfrm>
            <a:off x="860202" y="439451"/>
            <a:ext cx="346075" cy="215265"/>
          </a:xfrm>
          <a:custGeom>
            <a:avLst/>
            <a:gdLst/>
            <a:ahLst/>
            <a:cxnLst/>
            <a:rect l="l" t="t" r="r" b="b"/>
            <a:pathLst>
              <a:path w="346075" h="215265">
                <a:moveTo>
                  <a:pt x="313510" y="215050"/>
                </a:moveTo>
                <a:lnTo>
                  <a:pt x="32440" y="215050"/>
                </a:lnTo>
                <a:lnTo>
                  <a:pt x="27669" y="214100"/>
                </a:lnTo>
                <a:lnTo>
                  <a:pt x="0" y="182609"/>
                </a:lnTo>
                <a:lnTo>
                  <a:pt x="0" y="177650"/>
                </a:lnTo>
                <a:lnTo>
                  <a:pt x="0" y="32439"/>
                </a:lnTo>
                <a:lnTo>
                  <a:pt x="27669" y="948"/>
                </a:lnTo>
                <a:lnTo>
                  <a:pt x="32440" y="0"/>
                </a:lnTo>
                <a:lnTo>
                  <a:pt x="313510" y="0"/>
                </a:lnTo>
                <a:lnTo>
                  <a:pt x="345001" y="27668"/>
                </a:lnTo>
                <a:lnTo>
                  <a:pt x="345950" y="32439"/>
                </a:lnTo>
                <a:lnTo>
                  <a:pt x="345950" y="182609"/>
                </a:lnTo>
                <a:lnTo>
                  <a:pt x="318281" y="214100"/>
                </a:lnTo>
                <a:lnTo>
                  <a:pt x="313510" y="215050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B263241-4D3B-6858-37B6-01EFFE58BAB7}"/>
              </a:ext>
            </a:extLst>
          </p:cNvPr>
          <p:cNvSpPr txBox="1"/>
          <p:nvPr/>
        </p:nvSpPr>
        <p:spPr>
          <a:xfrm>
            <a:off x="945385" y="442368"/>
            <a:ext cx="15430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lang="pt-BR" sz="1050" b="1" spc="-5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56733580-17C0-701E-8893-75B8FA1825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5" dirty="0" err="1"/>
              <a:t>Contextualiza</a:t>
            </a:r>
            <a:r>
              <a:rPr sz="1800" spc="-105" dirty="0" err="1"/>
              <a:t>çã</a:t>
            </a:r>
            <a:r>
              <a:rPr spc="-105" dirty="0" err="1"/>
              <a:t>o</a:t>
            </a:r>
            <a:r>
              <a:rPr spc="-40" dirty="0"/>
              <a:t> </a:t>
            </a:r>
            <a:r>
              <a:rPr spc="-125" dirty="0"/>
              <a:t>do</a:t>
            </a:r>
            <a:r>
              <a:rPr spc="-45" dirty="0"/>
              <a:t> </a:t>
            </a:r>
            <a:r>
              <a:rPr spc="-85" dirty="0"/>
              <a:t>Est</a:t>
            </a:r>
            <a:r>
              <a:rPr sz="1800" spc="-85" dirty="0"/>
              <a:t>á</a:t>
            </a:r>
            <a:r>
              <a:rPr spc="-85" dirty="0"/>
              <a:t>gio</a:t>
            </a:r>
            <a:endParaRPr sz="1800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AEDF4EF-191D-83DD-FE83-9F05ACE6A059}"/>
              </a:ext>
            </a:extLst>
          </p:cNvPr>
          <p:cNvSpPr txBox="1"/>
          <p:nvPr/>
        </p:nvSpPr>
        <p:spPr>
          <a:xfrm>
            <a:off x="7053727" y="379424"/>
            <a:ext cx="319532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1110"/>
              </a:lnSpc>
              <a:spcBef>
                <a:spcPts val="110"/>
              </a:spcBef>
            </a:pP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XIII</a:t>
            </a:r>
            <a:r>
              <a:rPr sz="900" b="1" spc="4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05" dirty="0">
                <a:solidFill>
                  <a:srgbClr val="A70D1D"/>
                </a:solidFill>
                <a:latin typeface="Arial"/>
                <a:cs typeface="Arial"/>
              </a:rPr>
              <a:t>ENCONTRO</a:t>
            </a:r>
            <a:r>
              <a:rPr sz="900" b="1" spc="-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20" dirty="0">
                <a:solidFill>
                  <a:srgbClr val="A70D1D"/>
                </a:solidFill>
                <a:latin typeface="Arial"/>
                <a:cs typeface="Arial"/>
              </a:rPr>
              <a:t>DE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EST</a:t>
            </a:r>
            <a:r>
              <a:rPr sz="950" b="1" spc="-114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GIO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A70D1D"/>
                </a:solidFill>
                <a:latin typeface="Arial"/>
                <a:cs typeface="Arial"/>
              </a:rPr>
              <a:t>DA</a:t>
            </a:r>
            <a:r>
              <a:rPr sz="900" b="1" spc="-7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90" dirty="0">
                <a:solidFill>
                  <a:srgbClr val="A70D1D"/>
                </a:solidFill>
                <a:latin typeface="Arial"/>
                <a:cs typeface="Arial"/>
              </a:rPr>
              <a:t>LICENCIATURA</a:t>
            </a:r>
            <a:r>
              <a:rPr sz="900" b="1" spc="-75" dirty="0">
                <a:solidFill>
                  <a:srgbClr val="A70D1D"/>
                </a:solidFill>
                <a:latin typeface="Arial"/>
                <a:cs typeface="Arial"/>
              </a:rPr>
              <a:t> EM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MATEM</a:t>
            </a:r>
            <a:r>
              <a:rPr sz="950" b="1" spc="-50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TICA</a:t>
            </a:r>
            <a:endParaRPr sz="900">
              <a:latin typeface="Arial"/>
              <a:cs typeface="Arial"/>
            </a:endParaRPr>
          </a:p>
          <a:p>
            <a:pPr marR="10160" algn="r">
              <a:lnSpc>
                <a:spcPts val="1050"/>
              </a:lnSpc>
            </a:pPr>
            <a:r>
              <a:rPr sz="900" b="1" spc="-55" dirty="0">
                <a:solidFill>
                  <a:srgbClr val="A70D1D"/>
                </a:solidFill>
                <a:latin typeface="Arial"/>
                <a:cs typeface="Arial"/>
              </a:rPr>
              <a:t>IME</a:t>
            </a:r>
            <a:r>
              <a:rPr sz="900" b="1" spc="-6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A70D1D"/>
                </a:solidFill>
                <a:latin typeface="Arial"/>
                <a:cs typeface="Arial"/>
              </a:rPr>
              <a:t>•</a:t>
            </a:r>
            <a:r>
              <a:rPr sz="800" b="1" spc="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UFG</a:t>
            </a: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931DB709-B81D-865A-43DC-233A04EEFE7F}"/>
              </a:ext>
            </a:extLst>
          </p:cNvPr>
          <p:cNvSpPr/>
          <p:nvPr/>
        </p:nvSpPr>
        <p:spPr>
          <a:xfrm>
            <a:off x="860202" y="757351"/>
            <a:ext cx="9368790" cy="28575"/>
          </a:xfrm>
          <a:custGeom>
            <a:avLst/>
            <a:gdLst/>
            <a:ahLst/>
            <a:cxnLst/>
            <a:rect l="l" t="t" r="r" b="b"/>
            <a:pathLst>
              <a:path w="9368790" h="28575">
                <a:moveTo>
                  <a:pt x="9368725" y="28050"/>
                </a:moveTo>
                <a:lnTo>
                  <a:pt x="0" y="280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28050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>
            <a:extLst>
              <a:ext uri="{FF2B5EF4-FFF2-40B4-BE49-F238E27FC236}">
                <a16:creationId xmlns:a16="http://schemas.microsoft.com/office/drawing/2014/main" id="{824645C2-68DB-EC52-0B8F-96E5829D8748}"/>
              </a:ext>
            </a:extLst>
          </p:cNvPr>
          <p:cNvGrpSpPr/>
          <p:nvPr/>
        </p:nvGrpSpPr>
        <p:grpSpPr>
          <a:xfrm>
            <a:off x="3235108" y="1028502"/>
            <a:ext cx="2253615" cy="598805"/>
            <a:chOff x="3235108" y="1028502"/>
            <a:chExt cx="2253615" cy="598805"/>
          </a:xfrm>
        </p:grpSpPr>
        <p:pic>
          <p:nvPicPr>
            <p:cNvPr id="12" name="object 12">
              <a:extLst>
                <a:ext uri="{FF2B5EF4-FFF2-40B4-BE49-F238E27FC236}">
                  <a16:creationId xmlns:a16="http://schemas.microsoft.com/office/drawing/2014/main" id="{AB23E051-021D-2B5E-4CD4-290857F886D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4458" y="1037852"/>
              <a:ext cx="2234655" cy="579701"/>
            </a:xfrm>
            <a:prstGeom prst="rect">
              <a:avLst/>
            </a:prstGeom>
          </p:spPr>
        </p:pic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41133464-52ED-819A-04C9-150DE97AF206}"/>
                </a:ext>
              </a:extLst>
            </p:cNvPr>
            <p:cNvSpPr/>
            <p:nvPr/>
          </p:nvSpPr>
          <p:spPr>
            <a:xfrm>
              <a:off x="3239783" y="1033177"/>
              <a:ext cx="2244090" cy="589280"/>
            </a:xfrm>
            <a:custGeom>
              <a:avLst/>
              <a:gdLst/>
              <a:ahLst/>
              <a:cxnLst/>
              <a:rect l="l" t="t" r="r" b="b"/>
              <a:pathLst>
                <a:path w="2244090" h="589280">
                  <a:moveTo>
                    <a:pt x="0" y="518926"/>
                  </a:moveTo>
                  <a:lnTo>
                    <a:pt x="0" y="70125"/>
                  </a:lnTo>
                  <a:lnTo>
                    <a:pt x="0" y="65520"/>
                  </a:lnTo>
                  <a:lnTo>
                    <a:pt x="449" y="60960"/>
                  </a:lnTo>
                  <a:lnTo>
                    <a:pt x="1347" y="56444"/>
                  </a:lnTo>
                  <a:lnTo>
                    <a:pt x="2245" y="51927"/>
                  </a:lnTo>
                  <a:lnTo>
                    <a:pt x="3575" y="47542"/>
                  </a:lnTo>
                  <a:lnTo>
                    <a:pt x="5337" y="43288"/>
                  </a:lnTo>
                  <a:lnTo>
                    <a:pt x="7099" y="39034"/>
                  </a:lnTo>
                  <a:lnTo>
                    <a:pt x="20539" y="20538"/>
                  </a:lnTo>
                  <a:lnTo>
                    <a:pt x="23795" y="17282"/>
                  </a:lnTo>
                  <a:lnTo>
                    <a:pt x="60960" y="449"/>
                  </a:lnTo>
                  <a:lnTo>
                    <a:pt x="65520" y="0"/>
                  </a:lnTo>
                  <a:lnTo>
                    <a:pt x="70125" y="0"/>
                  </a:lnTo>
                  <a:lnTo>
                    <a:pt x="2173881" y="0"/>
                  </a:lnTo>
                  <a:lnTo>
                    <a:pt x="2178485" y="0"/>
                  </a:lnTo>
                  <a:lnTo>
                    <a:pt x="2183045" y="449"/>
                  </a:lnTo>
                  <a:lnTo>
                    <a:pt x="2187561" y="1346"/>
                  </a:lnTo>
                  <a:lnTo>
                    <a:pt x="2192077" y="2245"/>
                  </a:lnTo>
                  <a:lnTo>
                    <a:pt x="2196462" y="3576"/>
                  </a:lnTo>
                  <a:lnTo>
                    <a:pt x="2200716" y="5338"/>
                  </a:lnTo>
                  <a:lnTo>
                    <a:pt x="2204970" y="7099"/>
                  </a:lnTo>
                  <a:lnTo>
                    <a:pt x="2209011" y="9259"/>
                  </a:lnTo>
                  <a:lnTo>
                    <a:pt x="2212839" y="11817"/>
                  </a:lnTo>
                  <a:lnTo>
                    <a:pt x="2216668" y="14375"/>
                  </a:lnTo>
                  <a:lnTo>
                    <a:pt x="2220211" y="17282"/>
                  </a:lnTo>
                  <a:lnTo>
                    <a:pt x="2223466" y="20538"/>
                  </a:lnTo>
                  <a:lnTo>
                    <a:pt x="2226722" y="23794"/>
                  </a:lnTo>
                  <a:lnTo>
                    <a:pt x="2229629" y="27336"/>
                  </a:lnTo>
                  <a:lnTo>
                    <a:pt x="2232187" y="31164"/>
                  </a:lnTo>
                  <a:lnTo>
                    <a:pt x="2234745" y="34993"/>
                  </a:lnTo>
                  <a:lnTo>
                    <a:pt x="2236905" y="39034"/>
                  </a:lnTo>
                  <a:lnTo>
                    <a:pt x="2238667" y="43288"/>
                  </a:lnTo>
                  <a:lnTo>
                    <a:pt x="2240429" y="47542"/>
                  </a:lnTo>
                  <a:lnTo>
                    <a:pt x="2241760" y="51927"/>
                  </a:lnTo>
                  <a:lnTo>
                    <a:pt x="2242658" y="56444"/>
                  </a:lnTo>
                  <a:lnTo>
                    <a:pt x="2243556" y="60960"/>
                  </a:lnTo>
                  <a:lnTo>
                    <a:pt x="2244005" y="65520"/>
                  </a:lnTo>
                  <a:lnTo>
                    <a:pt x="2244006" y="70125"/>
                  </a:lnTo>
                  <a:lnTo>
                    <a:pt x="2244006" y="518926"/>
                  </a:lnTo>
                  <a:lnTo>
                    <a:pt x="2238667" y="545760"/>
                  </a:lnTo>
                  <a:lnTo>
                    <a:pt x="2236905" y="550014"/>
                  </a:lnTo>
                  <a:lnTo>
                    <a:pt x="2234745" y="554055"/>
                  </a:lnTo>
                  <a:lnTo>
                    <a:pt x="2232187" y="557883"/>
                  </a:lnTo>
                  <a:lnTo>
                    <a:pt x="2229629" y="561712"/>
                  </a:lnTo>
                  <a:lnTo>
                    <a:pt x="2200716" y="583712"/>
                  </a:lnTo>
                  <a:lnTo>
                    <a:pt x="2196462" y="585475"/>
                  </a:lnTo>
                  <a:lnTo>
                    <a:pt x="2192077" y="586805"/>
                  </a:lnTo>
                  <a:lnTo>
                    <a:pt x="2187561" y="587703"/>
                  </a:lnTo>
                  <a:lnTo>
                    <a:pt x="2183045" y="588602"/>
                  </a:lnTo>
                  <a:lnTo>
                    <a:pt x="2178485" y="589051"/>
                  </a:lnTo>
                  <a:lnTo>
                    <a:pt x="2173881" y="589051"/>
                  </a:lnTo>
                  <a:lnTo>
                    <a:pt x="70125" y="589051"/>
                  </a:lnTo>
                  <a:lnTo>
                    <a:pt x="65520" y="589051"/>
                  </a:lnTo>
                  <a:lnTo>
                    <a:pt x="60960" y="588602"/>
                  </a:lnTo>
                  <a:lnTo>
                    <a:pt x="56444" y="587703"/>
                  </a:lnTo>
                  <a:lnTo>
                    <a:pt x="51928" y="586805"/>
                  </a:lnTo>
                  <a:lnTo>
                    <a:pt x="47543" y="585475"/>
                  </a:lnTo>
                  <a:lnTo>
                    <a:pt x="43289" y="583712"/>
                  </a:lnTo>
                  <a:lnTo>
                    <a:pt x="39035" y="581951"/>
                  </a:lnTo>
                  <a:lnTo>
                    <a:pt x="11818" y="557883"/>
                  </a:lnTo>
                  <a:lnTo>
                    <a:pt x="9260" y="554055"/>
                  </a:lnTo>
                  <a:lnTo>
                    <a:pt x="0" y="523530"/>
                  </a:lnTo>
                  <a:lnTo>
                    <a:pt x="0" y="518926"/>
                  </a:lnTo>
                  <a:close/>
                </a:path>
              </a:pathLst>
            </a:custGeom>
            <a:ln w="9350">
              <a:solidFill>
                <a:srgbClr val="F4B8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>
            <a:extLst>
              <a:ext uri="{FF2B5EF4-FFF2-40B4-BE49-F238E27FC236}">
                <a16:creationId xmlns:a16="http://schemas.microsoft.com/office/drawing/2014/main" id="{16DAD3EE-E0E1-3AB0-F4BE-B9A55B8656AC}"/>
              </a:ext>
            </a:extLst>
          </p:cNvPr>
          <p:cNvSpPr txBox="1"/>
          <p:nvPr/>
        </p:nvSpPr>
        <p:spPr>
          <a:xfrm>
            <a:off x="3754191" y="1031540"/>
            <a:ext cx="1223010" cy="50038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1900" b="1" dirty="0">
                <a:solidFill>
                  <a:srgbClr val="A70D1D"/>
                </a:solidFill>
                <a:latin typeface="Arial"/>
                <a:cs typeface="Arial"/>
              </a:rPr>
              <a:t>9º</a:t>
            </a:r>
            <a:r>
              <a:rPr sz="1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1900" b="1" spc="-25" dirty="0">
                <a:solidFill>
                  <a:srgbClr val="A70D1D"/>
                </a:solidFill>
                <a:latin typeface="Arial"/>
                <a:cs typeface="Arial"/>
              </a:rPr>
              <a:t>Ano</a:t>
            </a:r>
            <a:endParaRPr sz="1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900" b="1" spc="-70" dirty="0">
                <a:solidFill>
                  <a:srgbClr val="78000D"/>
                </a:solidFill>
                <a:latin typeface="Arial"/>
                <a:cs typeface="Arial"/>
              </a:rPr>
              <a:t>TURMA </a:t>
            </a:r>
            <a:r>
              <a:rPr sz="900" b="1" spc="-75" dirty="0">
                <a:solidFill>
                  <a:srgbClr val="78000D"/>
                </a:solidFill>
                <a:latin typeface="Arial"/>
                <a:cs typeface="Arial"/>
              </a:rPr>
              <a:t>ACOMPANHADA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5" name="object 15">
            <a:extLst>
              <a:ext uri="{FF2B5EF4-FFF2-40B4-BE49-F238E27FC236}">
                <a16:creationId xmlns:a16="http://schemas.microsoft.com/office/drawing/2014/main" id="{D04CE706-4483-1785-1BF3-03AD51698B92}"/>
              </a:ext>
            </a:extLst>
          </p:cNvPr>
          <p:cNvGrpSpPr/>
          <p:nvPr/>
        </p:nvGrpSpPr>
        <p:grpSpPr>
          <a:xfrm>
            <a:off x="5600664" y="1028502"/>
            <a:ext cx="2263140" cy="598805"/>
            <a:chOff x="5600664" y="1028502"/>
            <a:chExt cx="2263140" cy="598805"/>
          </a:xfrm>
        </p:grpSpPr>
        <p:pic>
          <p:nvPicPr>
            <p:cNvPr id="16" name="object 16">
              <a:extLst>
                <a:ext uri="{FF2B5EF4-FFF2-40B4-BE49-F238E27FC236}">
                  <a16:creationId xmlns:a16="http://schemas.microsoft.com/office/drawing/2014/main" id="{8DC90853-D6DC-4F3C-AF04-F43F8D0B73F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10014" y="1037852"/>
              <a:ext cx="2244006" cy="579701"/>
            </a:xfrm>
            <a:prstGeom prst="rect">
              <a:avLst/>
            </a:prstGeom>
          </p:spPr>
        </p:pic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80A8B0E4-40E8-1196-E76B-DE77C526755B}"/>
                </a:ext>
              </a:extLst>
            </p:cNvPr>
            <p:cNvSpPr/>
            <p:nvPr/>
          </p:nvSpPr>
          <p:spPr>
            <a:xfrm>
              <a:off x="5605339" y="1033177"/>
              <a:ext cx="2253615" cy="589280"/>
            </a:xfrm>
            <a:custGeom>
              <a:avLst/>
              <a:gdLst/>
              <a:ahLst/>
              <a:cxnLst/>
              <a:rect l="l" t="t" r="r" b="b"/>
              <a:pathLst>
                <a:path w="2253615" h="589280">
                  <a:moveTo>
                    <a:pt x="0" y="518926"/>
                  </a:moveTo>
                  <a:lnTo>
                    <a:pt x="0" y="70125"/>
                  </a:lnTo>
                  <a:lnTo>
                    <a:pt x="0" y="65520"/>
                  </a:lnTo>
                  <a:lnTo>
                    <a:pt x="449" y="60960"/>
                  </a:lnTo>
                  <a:lnTo>
                    <a:pt x="1347" y="56444"/>
                  </a:lnTo>
                  <a:lnTo>
                    <a:pt x="2245" y="51927"/>
                  </a:lnTo>
                  <a:lnTo>
                    <a:pt x="3575" y="47542"/>
                  </a:lnTo>
                  <a:lnTo>
                    <a:pt x="5338" y="43288"/>
                  </a:lnTo>
                  <a:lnTo>
                    <a:pt x="7099" y="39034"/>
                  </a:lnTo>
                  <a:lnTo>
                    <a:pt x="9259" y="34993"/>
                  </a:lnTo>
                  <a:lnTo>
                    <a:pt x="11818" y="31164"/>
                  </a:lnTo>
                  <a:lnTo>
                    <a:pt x="14376" y="27336"/>
                  </a:lnTo>
                  <a:lnTo>
                    <a:pt x="17283" y="23794"/>
                  </a:lnTo>
                  <a:lnTo>
                    <a:pt x="20539" y="20538"/>
                  </a:lnTo>
                  <a:lnTo>
                    <a:pt x="23795" y="17282"/>
                  </a:lnTo>
                  <a:lnTo>
                    <a:pt x="60961" y="449"/>
                  </a:lnTo>
                  <a:lnTo>
                    <a:pt x="65521" y="0"/>
                  </a:lnTo>
                  <a:lnTo>
                    <a:pt x="70125" y="0"/>
                  </a:lnTo>
                  <a:lnTo>
                    <a:pt x="2183231" y="0"/>
                  </a:lnTo>
                  <a:lnTo>
                    <a:pt x="2187835" y="0"/>
                  </a:lnTo>
                  <a:lnTo>
                    <a:pt x="2192395" y="449"/>
                  </a:lnTo>
                  <a:lnTo>
                    <a:pt x="2222190" y="11817"/>
                  </a:lnTo>
                  <a:lnTo>
                    <a:pt x="2226018" y="14375"/>
                  </a:lnTo>
                  <a:lnTo>
                    <a:pt x="2229560" y="17282"/>
                  </a:lnTo>
                  <a:lnTo>
                    <a:pt x="2232816" y="20538"/>
                  </a:lnTo>
                  <a:lnTo>
                    <a:pt x="2236072" y="23794"/>
                  </a:lnTo>
                  <a:lnTo>
                    <a:pt x="2238979" y="27336"/>
                  </a:lnTo>
                  <a:lnTo>
                    <a:pt x="2241537" y="31164"/>
                  </a:lnTo>
                  <a:lnTo>
                    <a:pt x="2244095" y="34993"/>
                  </a:lnTo>
                  <a:lnTo>
                    <a:pt x="2246256" y="39034"/>
                  </a:lnTo>
                  <a:lnTo>
                    <a:pt x="2248017" y="43288"/>
                  </a:lnTo>
                  <a:lnTo>
                    <a:pt x="2249780" y="47542"/>
                  </a:lnTo>
                  <a:lnTo>
                    <a:pt x="2251110" y="51927"/>
                  </a:lnTo>
                  <a:lnTo>
                    <a:pt x="2252008" y="56444"/>
                  </a:lnTo>
                  <a:lnTo>
                    <a:pt x="2252906" y="60960"/>
                  </a:lnTo>
                  <a:lnTo>
                    <a:pt x="2253356" y="65520"/>
                  </a:lnTo>
                  <a:lnTo>
                    <a:pt x="2253356" y="70125"/>
                  </a:lnTo>
                  <a:lnTo>
                    <a:pt x="2253356" y="518926"/>
                  </a:lnTo>
                  <a:lnTo>
                    <a:pt x="2248017" y="545760"/>
                  </a:lnTo>
                  <a:lnTo>
                    <a:pt x="2246256" y="550014"/>
                  </a:lnTo>
                  <a:lnTo>
                    <a:pt x="2244095" y="554055"/>
                  </a:lnTo>
                  <a:lnTo>
                    <a:pt x="2241537" y="557883"/>
                  </a:lnTo>
                  <a:lnTo>
                    <a:pt x="2238979" y="561712"/>
                  </a:lnTo>
                  <a:lnTo>
                    <a:pt x="2210066" y="583712"/>
                  </a:lnTo>
                  <a:lnTo>
                    <a:pt x="2205812" y="585475"/>
                  </a:lnTo>
                  <a:lnTo>
                    <a:pt x="2201427" y="586805"/>
                  </a:lnTo>
                  <a:lnTo>
                    <a:pt x="2196911" y="587703"/>
                  </a:lnTo>
                  <a:lnTo>
                    <a:pt x="2192395" y="588602"/>
                  </a:lnTo>
                  <a:lnTo>
                    <a:pt x="2187835" y="589051"/>
                  </a:lnTo>
                  <a:lnTo>
                    <a:pt x="2183231" y="589051"/>
                  </a:lnTo>
                  <a:lnTo>
                    <a:pt x="70125" y="589051"/>
                  </a:lnTo>
                  <a:lnTo>
                    <a:pt x="65521" y="589051"/>
                  </a:lnTo>
                  <a:lnTo>
                    <a:pt x="60961" y="588602"/>
                  </a:lnTo>
                  <a:lnTo>
                    <a:pt x="56444" y="587703"/>
                  </a:lnTo>
                  <a:lnTo>
                    <a:pt x="51928" y="586805"/>
                  </a:lnTo>
                  <a:lnTo>
                    <a:pt x="47543" y="585475"/>
                  </a:lnTo>
                  <a:lnTo>
                    <a:pt x="43289" y="583712"/>
                  </a:lnTo>
                  <a:lnTo>
                    <a:pt x="39035" y="581951"/>
                  </a:lnTo>
                  <a:lnTo>
                    <a:pt x="11818" y="557883"/>
                  </a:lnTo>
                  <a:lnTo>
                    <a:pt x="9259" y="554055"/>
                  </a:lnTo>
                  <a:lnTo>
                    <a:pt x="7099" y="550014"/>
                  </a:lnTo>
                  <a:lnTo>
                    <a:pt x="5338" y="545760"/>
                  </a:lnTo>
                  <a:lnTo>
                    <a:pt x="3575" y="541506"/>
                  </a:lnTo>
                  <a:lnTo>
                    <a:pt x="2245" y="537121"/>
                  </a:lnTo>
                  <a:lnTo>
                    <a:pt x="1347" y="532606"/>
                  </a:lnTo>
                  <a:lnTo>
                    <a:pt x="449" y="528090"/>
                  </a:lnTo>
                  <a:lnTo>
                    <a:pt x="0" y="523530"/>
                  </a:lnTo>
                  <a:lnTo>
                    <a:pt x="0" y="518926"/>
                  </a:lnTo>
                  <a:close/>
                </a:path>
              </a:pathLst>
            </a:custGeom>
            <a:ln w="9350">
              <a:solidFill>
                <a:srgbClr val="F4B8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>
            <a:extLst>
              <a:ext uri="{FF2B5EF4-FFF2-40B4-BE49-F238E27FC236}">
                <a16:creationId xmlns:a16="http://schemas.microsoft.com/office/drawing/2014/main" id="{72F425B7-0308-B8A3-AEB2-98E17C727CBE}"/>
              </a:ext>
            </a:extLst>
          </p:cNvPr>
          <p:cNvSpPr txBox="1"/>
          <p:nvPr/>
        </p:nvSpPr>
        <p:spPr>
          <a:xfrm>
            <a:off x="6045093" y="1031540"/>
            <a:ext cx="1374775" cy="50038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1900" b="1" spc="-25" dirty="0">
                <a:solidFill>
                  <a:srgbClr val="A70D1D"/>
                </a:solidFill>
                <a:latin typeface="Arial"/>
                <a:cs typeface="Arial"/>
              </a:rPr>
              <a:t>28</a:t>
            </a:r>
            <a:endParaRPr sz="1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900" b="1" spc="-100" dirty="0">
                <a:solidFill>
                  <a:srgbClr val="78000D"/>
                </a:solidFill>
                <a:latin typeface="Arial"/>
                <a:cs typeface="Arial"/>
              </a:rPr>
              <a:t>ESTUDANTES</a:t>
            </a:r>
            <a:r>
              <a:rPr sz="900" b="1" spc="1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78000D"/>
                </a:solidFill>
                <a:latin typeface="Arial"/>
                <a:cs typeface="Arial"/>
              </a:rPr>
              <a:t>IMPACTADOS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3" name="object 23">
            <a:extLst>
              <a:ext uri="{FF2B5EF4-FFF2-40B4-BE49-F238E27FC236}">
                <a16:creationId xmlns:a16="http://schemas.microsoft.com/office/drawing/2014/main" id="{54BA7E00-7967-CBB3-EE0E-0AF8B56EE91A}"/>
              </a:ext>
            </a:extLst>
          </p:cNvPr>
          <p:cNvGrpSpPr/>
          <p:nvPr/>
        </p:nvGrpSpPr>
        <p:grpSpPr>
          <a:xfrm>
            <a:off x="860202" y="1757804"/>
            <a:ext cx="4610100" cy="1570990"/>
            <a:chOff x="860202" y="1757804"/>
            <a:chExt cx="4610100" cy="1570990"/>
          </a:xfrm>
        </p:grpSpPr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8BDF4BF1-3BD8-CF56-5E8F-2FD154DDFFE4}"/>
                </a:ext>
              </a:extLst>
            </p:cNvPr>
            <p:cNvSpPr/>
            <p:nvPr/>
          </p:nvSpPr>
          <p:spPr>
            <a:xfrm>
              <a:off x="878902" y="1762479"/>
              <a:ext cx="4586605" cy="1561465"/>
            </a:xfrm>
            <a:custGeom>
              <a:avLst/>
              <a:gdLst/>
              <a:ahLst/>
              <a:cxnLst/>
              <a:rect l="l" t="t" r="r" b="b"/>
              <a:pathLst>
                <a:path w="4586605" h="1561464">
                  <a:moveTo>
                    <a:pt x="4538138" y="1561454"/>
                  </a:moveTo>
                  <a:lnTo>
                    <a:pt x="32440" y="1561453"/>
                  </a:lnTo>
                  <a:lnTo>
                    <a:pt x="948" y="1523406"/>
                  </a:lnTo>
                  <a:lnTo>
                    <a:pt x="0" y="1516847"/>
                  </a:lnTo>
                  <a:lnTo>
                    <a:pt x="0" y="1510029"/>
                  </a:lnTo>
                  <a:lnTo>
                    <a:pt x="0" y="44604"/>
                  </a:lnTo>
                  <a:lnTo>
                    <a:pt x="18505" y="6523"/>
                  </a:lnTo>
                  <a:lnTo>
                    <a:pt x="32440" y="0"/>
                  </a:lnTo>
                  <a:lnTo>
                    <a:pt x="4538138" y="0"/>
                  </a:lnTo>
                  <a:lnTo>
                    <a:pt x="4573512" y="17448"/>
                  </a:lnTo>
                  <a:lnTo>
                    <a:pt x="4586187" y="48048"/>
                  </a:lnTo>
                  <a:lnTo>
                    <a:pt x="4586187" y="1513405"/>
                  </a:lnTo>
                  <a:lnTo>
                    <a:pt x="4568737" y="1548778"/>
                  </a:lnTo>
                  <a:lnTo>
                    <a:pt x="4541483" y="1561124"/>
                  </a:lnTo>
                  <a:lnTo>
                    <a:pt x="4538138" y="15614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DF930AAE-7A86-659F-3FFB-F5B12D65DAD8}"/>
                </a:ext>
              </a:extLst>
            </p:cNvPr>
            <p:cNvSpPr/>
            <p:nvPr/>
          </p:nvSpPr>
          <p:spPr>
            <a:xfrm>
              <a:off x="887730" y="1757806"/>
              <a:ext cx="4582160" cy="1570990"/>
            </a:xfrm>
            <a:custGeom>
              <a:avLst/>
              <a:gdLst/>
              <a:ahLst/>
              <a:cxnLst/>
              <a:rect l="l" t="t" r="r" b="b"/>
              <a:pathLst>
                <a:path w="4582160" h="1570989">
                  <a:moveTo>
                    <a:pt x="4582033" y="48666"/>
                  </a:moveTo>
                  <a:lnTo>
                    <a:pt x="4580598" y="41503"/>
                  </a:lnTo>
                  <a:lnTo>
                    <a:pt x="4574908" y="27762"/>
                  </a:lnTo>
                  <a:lnTo>
                    <a:pt x="4570857" y="21691"/>
                  </a:lnTo>
                  <a:lnTo>
                    <a:pt x="4566069" y="16903"/>
                  </a:lnTo>
                  <a:lnTo>
                    <a:pt x="4565599" y="16433"/>
                  </a:lnTo>
                  <a:lnTo>
                    <a:pt x="4560341" y="11176"/>
                  </a:lnTo>
                  <a:lnTo>
                    <a:pt x="4557611" y="9359"/>
                  </a:lnTo>
                  <a:lnTo>
                    <a:pt x="4554271" y="7124"/>
                  </a:lnTo>
                  <a:lnTo>
                    <a:pt x="4540529" y="1422"/>
                  </a:lnTo>
                  <a:lnTo>
                    <a:pt x="4533366" y="0"/>
                  </a:lnTo>
                  <a:lnTo>
                    <a:pt x="21132" y="0"/>
                  </a:lnTo>
                  <a:lnTo>
                    <a:pt x="13970" y="1422"/>
                  </a:lnTo>
                  <a:lnTo>
                    <a:pt x="342" y="7124"/>
                  </a:lnTo>
                  <a:lnTo>
                    <a:pt x="0" y="7124"/>
                  </a:lnTo>
                  <a:lnTo>
                    <a:pt x="20586" y="12268"/>
                  </a:lnTo>
                  <a:lnTo>
                    <a:pt x="23406" y="9359"/>
                  </a:lnTo>
                  <a:lnTo>
                    <a:pt x="4525924" y="9359"/>
                  </a:lnTo>
                  <a:lnTo>
                    <a:pt x="4564977" y="30251"/>
                  </a:lnTo>
                  <a:lnTo>
                    <a:pt x="4572673" y="56108"/>
                  </a:lnTo>
                  <a:lnTo>
                    <a:pt x="4572673" y="1514703"/>
                  </a:lnTo>
                  <a:lnTo>
                    <a:pt x="4551781" y="1553756"/>
                  </a:lnTo>
                  <a:lnTo>
                    <a:pt x="4525924" y="1561452"/>
                  </a:lnTo>
                  <a:lnTo>
                    <a:pt x="23406" y="1561452"/>
                  </a:lnTo>
                  <a:lnTo>
                    <a:pt x="20586" y="1558544"/>
                  </a:lnTo>
                  <a:lnTo>
                    <a:pt x="215" y="1563636"/>
                  </a:lnTo>
                  <a:lnTo>
                    <a:pt x="13970" y="1569389"/>
                  </a:lnTo>
                  <a:lnTo>
                    <a:pt x="21132" y="1570812"/>
                  </a:lnTo>
                  <a:lnTo>
                    <a:pt x="4533366" y="1570812"/>
                  </a:lnTo>
                  <a:lnTo>
                    <a:pt x="4540529" y="1569389"/>
                  </a:lnTo>
                  <a:lnTo>
                    <a:pt x="4554347" y="1563636"/>
                  </a:lnTo>
                  <a:lnTo>
                    <a:pt x="4557611" y="1561452"/>
                  </a:lnTo>
                  <a:lnTo>
                    <a:pt x="4560341" y="1559636"/>
                  </a:lnTo>
                  <a:lnTo>
                    <a:pt x="4565599" y="1554378"/>
                  </a:lnTo>
                  <a:lnTo>
                    <a:pt x="4566069" y="1553908"/>
                  </a:lnTo>
                  <a:lnTo>
                    <a:pt x="4570857" y="1549120"/>
                  </a:lnTo>
                  <a:lnTo>
                    <a:pt x="4574908" y="1543050"/>
                  </a:lnTo>
                  <a:lnTo>
                    <a:pt x="4580598" y="1529308"/>
                  </a:lnTo>
                  <a:lnTo>
                    <a:pt x="4582033" y="1522145"/>
                  </a:lnTo>
                  <a:lnTo>
                    <a:pt x="4582033" y="48666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4F0BB96F-5FC3-8A7B-A899-F191587A7544}"/>
                </a:ext>
              </a:extLst>
            </p:cNvPr>
            <p:cNvSpPr/>
            <p:nvPr/>
          </p:nvSpPr>
          <p:spPr>
            <a:xfrm>
              <a:off x="860202" y="1764811"/>
              <a:ext cx="48895" cy="1557020"/>
            </a:xfrm>
            <a:custGeom>
              <a:avLst/>
              <a:gdLst/>
              <a:ahLst/>
              <a:cxnLst/>
              <a:rect l="l" t="t" r="r" b="b"/>
              <a:pathLst>
                <a:path w="48894" h="1557020">
                  <a:moveTo>
                    <a:pt x="28025" y="1556791"/>
                  </a:moveTo>
                  <a:lnTo>
                    <a:pt x="1423" y="1522293"/>
                  </a:lnTo>
                  <a:lnTo>
                    <a:pt x="0" y="1515137"/>
                  </a:lnTo>
                  <a:lnTo>
                    <a:pt x="0" y="41654"/>
                  </a:lnTo>
                  <a:lnTo>
                    <a:pt x="21691" y="4164"/>
                  </a:lnTo>
                  <a:lnTo>
                    <a:pt x="28025" y="0"/>
                  </a:lnTo>
                  <a:lnTo>
                    <a:pt x="48303" y="5069"/>
                  </a:lnTo>
                  <a:lnTo>
                    <a:pt x="46528" y="6908"/>
                  </a:lnTo>
                  <a:lnTo>
                    <a:pt x="42877" y="16036"/>
                  </a:lnTo>
                  <a:lnTo>
                    <a:pt x="40480" y="23237"/>
                  </a:lnTo>
                  <a:lnTo>
                    <a:pt x="38769" y="31147"/>
                  </a:lnTo>
                  <a:lnTo>
                    <a:pt x="37742" y="39766"/>
                  </a:lnTo>
                  <a:lnTo>
                    <a:pt x="37400" y="49093"/>
                  </a:lnTo>
                  <a:lnTo>
                    <a:pt x="37400" y="1507697"/>
                  </a:lnTo>
                  <a:lnTo>
                    <a:pt x="46528" y="1549883"/>
                  </a:lnTo>
                  <a:lnTo>
                    <a:pt x="48303" y="1551721"/>
                  </a:lnTo>
                  <a:lnTo>
                    <a:pt x="28025" y="1556791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713DF600-21FD-ACE7-0049-7DBF4933E054}"/>
                </a:ext>
              </a:extLst>
            </p:cNvPr>
            <p:cNvSpPr/>
            <p:nvPr/>
          </p:nvSpPr>
          <p:spPr>
            <a:xfrm>
              <a:off x="1056551" y="2169210"/>
              <a:ext cx="37465" cy="767080"/>
            </a:xfrm>
            <a:custGeom>
              <a:avLst/>
              <a:gdLst/>
              <a:ahLst/>
              <a:cxnLst/>
              <a:rect l="l" t="t" r="r" b="b"/>
              <a:pathLst>
                <a:path w="37465" h="767080">
                  <a:moveTo>
                    <a:pt x="37401" y="745528"/>
                  </a:moveTo>
                  <a:lnTo>
                    <a:pt x="21170" y="729297"/>
                  </a:lnTo>
                  <a:lnTo>
                    <a:pt x="16217" y="729297"/>
                  </a:lnTo>
                  <a:lnTo>
                    <a:pt x="0" y="745528"/>
                  </a:lnTo>
                  <a:lnTo>
                    <a:pt x="0" y="750481"/>
                  </a:lnTo>
                  <a:lnTo>
                    <a:pt x="16217" y="766699"/>
                  </a:lnTo>
                  <a:lnTo>
                    <a:pt x="21170" y="766699"/>
                  </a:lnTo>
                  <a:lnTo>
                    <a:pt x="37401" y="750481"/>
                  </a:lnTo>
                  <a:lnTo>
                    <a:pt x="37401" y="748004"/>
                  </a:lnTo>
                  <a:lnTo>
                    <a:pt x="37401" y="745528"/>
                  </a:lnTo>
                  <a:close/>
                </a:path>
                <a:path w="37465" h="767080">
                  <a:moveTo>
                    <a:pt x="37401" y="380873"/>
                  </a:moveTo>
                  <a:lnTo>
                    <a:pt x="21170" y="364655"/>
                  </a:lnTo>
                  <a:lnTo>
                    <a:pt x="16217" y="364655"/>
                  </a:lnTo>
                  <a:lnTo>
                    <a:pt x="0" y="380873"/>
                  </a:lnTo>
                  <a:lnTo>
                    <a:pt x="0" y="385826"/>
                  </a:lnTo>
                  <a:lnTo>
                    <a:pt x="16217" y="402056"/>
                  </a:lnTo>
                  <a:lnTo>
                    <a:pt x="21170" y="402056"/>
                  </a:lnTo>
                  <a:lnTo>
                    <a:pt x="37401" y="385826"/>
                  </a:lnTo>
                  <a:lnTo>
                    <a:pt x="37401" y="383349"/>
                  </a:lnTo>
                  <a:lnTo>
                    <a:pt x="37401" y="380873"/>
                  </a:lnTo>
                  <a:close/>
                </a:path>
                <a:path w="37465" h="767080">
                  <a:moveTo>
                    <a:pt x="37401" y="16217"/>
                  </a:moveTo>
                  <a:lnTo>
                    <a:pt x="21170" y="0"/>
                  </a:lnTo>
                  <a:lnTo>
                    <a:pt x="16217" y="0"/>
                  </a:lnTo>
                  <a:lnTo>
                    <a:pt x="0" y="16217"/>
                  </a:lnTo>
                  <a:lnTo>
                    <a:pt x="0" y="21183"/>
                  </a:lnTo>
                  <a:lnTo>
                    <a:pt x="16217" y="37401"/>
                  </a:lnTo>
                  <a:lnTo>
                    <a:pt x="21170" y="37401"/>
                  </a:lnTo>
                  <a:lnTo>
                    <a:pt x="37401" y="21183"/>
                  </a:lnTo>
                  <a:lnTo>
                    <a:pt x="37401" y="18707"/>
                  </a:lnTo>
                  <a:lnTo>
                    <a:pt x="37401" y="16217"/>
                  </a:lnTo>
                  <a:close/>
                </a:path>
              </a:pathLst>
            </a:custGeom>
            <a:solidFill>
              <a:srgbClr val="1F29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>
            <a:extLst>
              <a:ext uri="{FF2B5EF4-FFF2-40B4-BE49-F238E27FC236}">
                <a16:creationId xmlns:a16="http://schemas.microsoft.com/office/drawing/2014/main" id="{6934B845-FBB5-CE31-40CB-6E2307704CFE}"/>
              </a:ext>
            </a:extLst>
          </p:cNvPr>
          <p:cNvSpPr txBox="1"/>
          <p:nvPr/>
        </p:nvSpPr>
        <p:spPr>
          <a:xfrm>
            <a:off x="908506" y="1782657"/>
            <a:ext cx="4538345" cy="137858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61620" indent="-137795">
              <a:lnSpc>
                <a:spcPct val="100000"/>
              </a:lnSpc>
              <a:spcBef>
                <a:spcPts val="640"/>
              </a:spcBef>
              <a:buClr>
                <a:srgbClr val="A70D1D"/>
              </a:buClr>
              <a:buSzPct val="82608"/>
              <a:buChar char="■"/>
              <a:tabLst>
                <a:tab pos="261620" algn="l"/>
              </a:tabLst>
            </a:pPr>
            <a:r>
              <a:rPr sz="1150" b="1" spc="-85" dirty="0">
                <a:solidFill>
                  <a:srgbClr val="78000D"/>
                </a:solidFill>
                <a:latin typeface="Arial"/>
                <a:cs typeface="Arial"/>
              </a:rPr>
              <a:t>Contexto</a:t>
            </a:r>
            <a:r>
              <a:rPr sz="1150" b="1" spc="-3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85" dirty="0">
                <a:solidFill>
                  <a:srgbClr val="78000D"/>
                </a:solidFill>
                <a:latin typeface="Arial"/>
                <a:cs typeface="Arial"/>
              </a:rPr>
              <a:t>da</a:t>
            </a:r>
            <a:r>
              <a:rPr sz="1150" b="1" spc="-3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95" dirty="0">
                <a:solidFill>
                  <a:srgbClr val="78000D"/>
                </a:solidFill>
                <a:latin typeface="Arial"/>
                <a:cs typeface="Arial"/>
              </a:rPr>
              <a:t>Escola</a:t>
            </a:r>
            <a:r>
              <a:rPr sz="1150" b="1" spc="-3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78000D"/>
                </a:solidFill>
                <a:latin typeface="Arial"/>
                <a:cs typeface="Arial"/>
              </a:rPr>
              <a:t>Campo</a:t>
            </a:r>
            <a:endParaRPr sz="1150">
              <a:latin typeface="Arial"/>
              <a:cs typeface="Arial"/>
            </a:endParaRPr>
          </a:p>
          <a:p>
            <a:pPr marL="292100" marR="591820">
              <a:lnSpc>
                <a:spcPct val="104299"/>
              </a:lnSpc>
              <a:spcBef>
                <a:spcPts val="409"/>
              </a:spcBef>
            </a:pPr>
            <a:r>
              <a:rPr sz="1000" b="1" spc="-55" dirty="0">
                <a:solidFill>
                  <a:srgbClr val="1F2937"/>
                </a:solidFill>
                <a:latin typeface="Arial"/>
                <a:cs typeface="Arial"/>
              </a:rPr>
              <a:t>Institui</a:t>
            </a:r>
            <a:r>
              <a:rPr sz="900" b="1" spc="-55" dirty="0">
                <a:solidFill>
                  <a:srgbClr val="1F2937"/>
                </a:solidFill>
                <a:latin typeface="Arial"/>
                <a:cs typeface="Arial"/>
              </a:rPr>
              <a:t>çã</a:t>
            </a:r>
            <a:r>
              <a:rPr sz="1000" b="1" spc="-55" dirty="0">
                <a:solidFill>
                  <a:srgbClr val="1F2937"/>
                </a:solidFill>
                <a:latin typeface="Arial"/>
                <a:cs typeface="Arial"/>
              </a:rPr>
              <a:t>o:</a:t>
            </a:r>
            <a:r>
              <a:rPr sz="1000" b="1" spc="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Escola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da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rede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p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ú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blica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estadual</a:t>
            </a:r>
            <a:r>
              <a:rPr sz="1000" spc="6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Goi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â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nia-</a:t>
            </a:r>
            <a:r>
              <a:rPr sz="1000" spc="-65" dirty="0">
                <a:solidFill>
                  <a:srgbClr val="1F2937"/>
                </a:solidFill>
                <a:latin typeface="Roboto"/>
                <a:cs typeface="Roboto"/>
              </a:rPr>
              <a:t>GO,</a:t>
            </a:r>
            <a:r>
              <a:rPr sz="10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dotada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de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laborat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ó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rio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inform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tica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espa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multim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í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dia.</a:t>
            </a:r>
            <a:endParaRPr sz="1000">
              <a:latin typeface="Roboto"/>
              <a:cs typeface="Roboto"/>
            </a:endParaRPr>
          </a:p>
          <a:p>
            <a:pPr marL="292100" marR="628650">
              <a:lnSpc>
                <a:spcPct val="110400"/>
              </a:lnSpc>
              <a:spcBef>
                <a:spcPts val="295"/>
              </a:spcBef>
            </a:pPr>
            <a:r>
              <a:rPr sz="1000" b="1" spc="-60" dirty="0">
                <a:solidFill>
                  <a:srgbClr val="1F2937"/>
                </a:solidFill>
                <a:latin typeface="Arial"/>
                <a:cs typeface="Arial"/>
              </a:rPr>
              <a:t>Per</a:t>
            </a:r>
            <a:r>
              <a:rPr sz="950" b="1" spc="-60" dirty="0">
                <a:solidFill>
                  <a:srgbClr val="1F2937"/>
                </a:solidFill>
                <a:latin typeface="Arial"/>
                <a:cs typeface="Arial"/>
              </a:rPr>
              <a:t>ﬁ</a:t>
            </a:r>
            <a:r>
              <a:rPr sz="1000" b="1" spc="-60" dirty="0">
                <a:solidFill>
                  <a:srgbClr val="1F2937"/>
                </a:solidFill>
                <a:latin typeface="Arial"/>
                <a:cs typeface="Arial"/>
              </a:rPr>
              <a:t>l</a:t>
            </a:r>
            <a:r>
              <a:rPr sz="1000" b="1" spc="1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da</a:t>
            </a:r>
            <a:r>
              <a:rPr sz="1000" b="1" spc="-8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85" dirty="0">
                <a:solidFill>
                  <a:srgbClr val="1F2937"/>
                </a:solidFill>
                <a:latin typeface="Arial"/>
                <a:cs typeface="Arial"/>
              </a:rPr>
              <a:t>Turma:</a:t>
            </a:r>
            <a:r>
              <a:rPr sz="1000" b="1" spc="1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Alunado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heterog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ê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neo,</a:t>
            </a:r>
            <a:r>
              <a:rPr sz="1000" spc="3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5" dirty="0">
                <a:solidFill>
                  <a:srgbClr val="1F2937"/>
                </a:solidFill>
                <a:latin typeface="Roboto"/>
                <a:cs typeface="Roboto"/>
              </a:rPr>
              <a:t>com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desa</a:t>
            </a: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ﬁ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os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na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transi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do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pensamento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aritm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é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tico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para</a:t>
            </a:r>
            <a:r>
              <a:rPr sz="1000" spc="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pensamento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alg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é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brico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formal.</a:t>
            </a:r>
            <a:endParaRPr sz="1000">
              <a:latin typeface="Roboto"/>
              <a:cs typeface="Roboto"/>
            </a:endParaRPr>
          </a:p>
          <a:p>
            <a:pPr marL="292100" marR="377190">
              <a:lnSpc>
                <a:spcPct val="110400"/>
              </a:lnSpc>
              <a:spcBef>
                <a:spcPts val="225"/>
              </a:spcBef>
            </a:pP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Diagn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ó</a:t>
            </a: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stico</a:t>
            </a:r>
            <a:r>
              <a:rPr sz="1000" b="1" spc="-5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1F2937"/>
                </a:solidFill>
                <a:latin typeface="Arial"/>
                <a:cs typeface="Arial"/>
              </a:rPr>
              <a:t>Inicial:</a:t>
            </a:r>
            <a:r>
              <a:rPr sz="1000" b="1" spc="1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Di</a:t>
            </a: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ﬁ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culdades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no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entendimento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equa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çõ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es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10" dirty="0">
                <a:solidFill>
                  <a:srgbClr val="1F2937"/>
                </a:solidFill>
                <a:latin typeface="Roboto"/>
                <a:cs typeface="Roboto"/>
              </a:rPr>
              <a:t>1</a:t>
            </a:r>
            <a:r>
              <a:rPr sz="1000" spc="-7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º</a:t>
            </a:r>
            <a:r>
              <a:rPr sz="1000" spc="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2º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graus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abstra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vari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veis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conceituais.</a:t>
            </a:r>
            <a:endParaRPr sz="1000">
              <a:latin typeface="Roboto"/>
              <a:cs typeface="Roboto"/>
            </a:endParaRPr>
          </a:p>
        </p:txBody>
      </p:sp>
      <p:grpSp>
        <p:nvGrpSpPr>
          <p:cNvPr id="29" name="object 29">
            <a:extLst>
              <a:ext uri="{FF2B5EF4-FFF2-40B4-BE49-F238E27FC236}">
                <a16:creationId xmlns:a16="http://schemas.microsoft.com/office/drawing/2014/main" id="{D85136DE-89B1-6DE4-16CB-D6419FD1CF28}"/>
              </a:ext>
            </a:extLst>
          </p:cNvPr>
          <p:cNvGrpSpPr/>
          <p:nvPr/>
        </p:nvGrpSpPr>
        <p:grpSpPr>
          <a:xfrm>
            <a:off x="5619365" y="1757804"/>
            <a:ext cx="4610100" cy="1570990"/>
            <a:chOff x="5619365" y="1757804"/>
            <a:chExt cx="4610100" cy="1570990"/>
          </a:xfrm>
        </p:grpSpPr>
        <p:sp>
          <p:nvSpPr>
            <p:cNvPr id="30" name="object 30">
              <a:extLst>
                <a:ext uri="{FF2B5EF4-FFF2-40B4-BE49-F238E27FC236}">
                  <a16:creationId xmlns:a16="http://schemas.microsoft.com/office/drawing/2014/main" id="{799DD6C6-CB3C-FAFF-143A-1A39E34356CC}"/>
                </a:ext>
              </a:extLst>
            </p:cNvPr>
            <p:cNvSpPr/>
            <p:nvPr/>
          </p:nvSpPr>
          <p:spPr>
            <a:xfrm>
              <a:off x="5638064" y="1762479"/>
              <a:ext cx="4586605" cy="1561465"/>
            </a:xfrm>
            <a:custGeom>
              <a:avLst/>
              <a:gdLst/>
              <a:ahLst/>
              <a:cxnLst/>
              <a:rect l="l" t="t" r="r" b="b"/>
              <a:pathLst>
                <a:path w="4586605" h="1561464">
                  <a:moveTo>
                    <a:pt x="4538138" y="1561454"/>
                  </a:moveTo>
                  <a:lnTo>
                    <a:pt x="32440" y="1561453"/>
                  </a:lnTo>
                  <a:lnTo>
                    <a:pt x="949" y="1523406"/>
                  </a:lnTo>
                  <a:lnTo>
                    <a:pt x="0" y="1516847"/>
                  </a:lnTo>
                  <a:lnTo>
                    <a:pt x="0" y="1510029"/>
                  </a:lnTo>
                  <a:lnTo>
                    <a:pt x="0" y="44604"/>
                  </a:lnTo>
                  <a:lnTo>
                    <a:pt x="18505" y="6523"/>
                  </a:lnTo>
                  <a:lnTo>
                    <a:pt x="32440" y="0"/>
                  </a:lnTo>
                  <a:lnTo>
                    <a:pt x="4538138" y="0"/>
                  </a:lnTo>
                  <a:lnTo>
                    <a:pt x="4573513" y="17448"/>
                  </a:lnTo>
                  <a:lnTo>
                    <a:pt x="4586187" y="48048"/>
                  </a:lnTo>
                  <a:lnTo>
                    <a:pt x="4586187" y="1513405"/>
                  </a:lnTo>
                  <a:lnTo>
                    <a:pt x="4568737" y="1548778"/>
                  </a:lnTo>
                  <a:lnTo>
                    <a:pt x="4541483" y="1561124"/>
                  </a:lnTo>
                  <a:lnTo>
                    <a:pt x="4538138" y="15614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>
              <a:extLst>
                <a:ext uri="{FF2B5EF4-FFF2-40B4-BE49-F238E27FC236}">
                  <a16:creationId xmlns:a16="http://schemas.microsoft.com/office/drawing/2014/main" id="{95FA1D96-F3D6-F3F8-ADE7-6BD74E102B16}"/>
                </a:ext>
              </a:extLst>
            </p:cNvPr>
            <p:cNvSpPr/>
            <p:nvPr/>
          </p:nvSpPr>
          <p:spPr>
            <a:xfrm>
              <a:off x="5646889" y="1757806"/>
              <a:ext cx="4582160" cy="1570990"/>
            </a:xfrm>
            <a:custGeom>
              <a:avLst/>
              <a:gdLst/>
              <a:ahLst/>
              <a:cxnLst/>
              <a:rect l="l" t="t" r="r" b="b"/>
              <a:pathLst>
                <a:path w="4582159" h="1570989">
                  <a:moveTo>
                    <a:pt x="4582033" y="48666"/>
                  </a:moveTo>
                  <a:lnTo>
                    <a:pt x="4580610" y="41503"/>
                  </a:lnTo>
                  <a:lnTo>
                    <a:pt x="4574908" y="27762"/>
                  </a:lnTo>
                  <a:lnTo>
                    <a:pt x="4570857" y="21691"/>
                  </a:lnTo>
                  <a:lnTo>
                    <a:pt x="4566069" y="16903"/>
                  </a:lnTo>
                  <a:lnTo>
                    <a:pt x="4565599" y="16433"/>
                  </a:lnTo>
                  <a:lnTo>
                    <a:pt x="4560341" y="11176"/>
                  </a:lnTo>
                  <a:lnTo>
                    <a:pt x="4557611" y="9359"/>
                  </a:lnTo>
                  <a:lnTo>
                    <a:pt x="4554271" y="7124"/>
                  </a:lnTo>
                  <a:lnTo>
                    <a:pt x="4540529" y="1422"/>
                  </a:lnTo>
                  <a:lnTo>
                    <a:pt x="4533366" y="0"/>
                  </a:lnTo>
                  <a:lnTo>
                    <a:pt x="21132" y="0"/>
                  </a:lnTo>
                  <a:lnTo>
                    <a:pt x="13970" y="1422"/>
                  </a:lnTo>
                  <a:lnTo>
                    <a:pt x="342" y="7124"/>
                  </a:lnTo>
                  <a:lnTo>
                    <a:pt x="0" y="7124"/>
                  </a:lnTo>
                  <a:lnTo>
                    <a:pt x="20586" y="12268"/>
                  </a:lnTo>
                  <a:lnTo>
                    <a:pt x="23406" y="9359"/>
                  </a:lnTo>
                  <a:lnTo>
                    <a:pt x="4525937" y="9359"/>
                  </a:lnTo>
                  <a:lnTo>
                    <a:pt x="4564977" y="30251"/>
                  </a:lnTo>
                  <a:lnTo>
                    <a:pt x="4572686" y="56108"/>
                  </a:lnTo>
                  <a:lnTo>
                    <a:pt x="4572686" y="1514703"/>
                  </a:lnTo>
                  <a:lnTo>
                    <a:pt x="4551781" y="1553756"/>
                  </a:lnTo>
                  <a:lnTo>
                    <a:pt x="4525937" y="1561452"/>
                  </a:lnTo>
                  <a:lnTo>
                    <a:pt x="23406" y="1561452"/>
                  </a:lnTo>
                  <a:lnTo>
                    <a:pt x="20586" y="1558544"/>
                  </a:lnTo>
                  <a:lnTo>
                    <a:pt x="215" y="1563636"/>
                  </a:lnTo>
                  <a:lnTo>
                    <a:pt x="13970" y="1569389"/>
                  </a:lnTo>
                  <a:lnTo>
                    <a:pt x="21132" y="1570812"/>
                  </a:lnTo>
                  <a:lnTo>
                    <a:pt x="4533366" y="1570812"/>
                  </a:lnTo>
                  <a:lnTo>
                    <a:pt x="4540529" y="1569389"/>
                  </a:lnTo>
                  <a:lnTo>
                    <a:pt x="4554347" y="1563636"/>
                  </a:lnTo>
                  <a:lnTo>
                    <a:pt x="4557611" y="1561452"/>
                  </a:lnTo>
                  <a:lnTo>
                    <a:pt x="4560341" y="1559636"/>
                  </a:lnTo>
                  <a:lnTo>
                    <a:pt x="4565599" y="1554378"/>
                  </a:lnTo>
                  <a:lnTo>
                    <a:pt x="4566069" y="1553908"/>
                  </a:lnTo>
                  <a:lnTo>
                    <a:pt x="4570857" y="1549120"/>
                  </a:lnTo>
                  <a:lnTo>
                    <a:pt x="4574908" y="1543050"/>
                  </a:lnTo>
                  <a:lnTo>
                    <a:pt x="4580610" y="1529308"/>
                  </a:lnTo>
                  <a:lnTo>
                    <a:pt x="4582033" y="1522145"/>
                  </a:lnTo>
                  <a:lnTo>
                    <a:pt x="4582033" y="48666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>
              <a:extLst>
                <a:ext uri="{FF2B5EF4-FFF2-40B4-BE49-F238E27FC236}">
                  <a16:creationId xmlns:a16="http://schemas.microsoft.com/office/drawing/2014/main" id="{743225E6-3DBF-CCEF-7E44-004994C79CE7}"/>
                </a:ext>
              </a:extLst>
            </p:cNvPr>
            <p:cNvSpPr/>
            <p:nvPr/>
          </p:nvSpPr>
          <p:spPr>
            <a:xfrm>
              <a:off x="5619365" y="1764810"/>
              <a:ext cx="48895" cy="1557020"/>
            </a:xfrm>
            <a:custGeom>
              <a:avLst/>
              <a:gdLst/>
              <a:ahLst/>
              <a:cxnLst/>
              <a:rect l="l" t="t" r="r" b="b"/>
              <a:pathLst>
                <a:path w="48895" h="1557020">
                  <a:moveTo>
                    <a:pt x="28025" y="1556791"/>
                  </a:moveTo>
                  <a:lnTo>
                    <a:pt x="1423" y="1522293"/>
                  </a:lnTo>
                  <a:lnTo>
                    <a:pt x="0" y="1515137"/>
                  </a:lnTo>
                  <a:lnTo>
                    <a:pt x="0" y="41654"/>
                  </a:lnTo>
                  <a:lnTo>
                    <a:pt x="21690" y="4164"/>
                  </a:lnTo>
                  <a:lnTo>
                    <a:pt x="28025" y="0"/>
                  </a:lnTo>
                  <a:lnTo>
                    <a:pt x="48303" y="5069"/>
                  </a:lnTo>
                  <a:lnTo>
                    <a:pt x="46528" y="6908"/>
                  </a:lnTo>
                  <a:lnTo>
                    <a:pt x="42876" y="16036"/>
                  </a:lnTo>
                  <a:lnTo>
                    <a:pt x="40480" y="23237"/>
                  </a:lnTo>
                  <a:lnTo>
                    <a:pt x="38769" y="31147"/>
                  </a:lnTo>
                  <a:lnTo>
                    <a:pt x="37742" y="39766"/>
                  </a:lnTo>
                  <a:lnTo>
                    <a:pt x="37400" y="49094"/>
                  </a:lnTo>
                  <a:lnTo>
                    <a:pt x="37400" y="1507697"/>
                  </a:lnTo>
                  <a:lnTo>
                    <a:pt x="46528" y="1549883"/>
                  </a:lnTo>
                  <a:lnTo>
                    <a:pt x="48303" y="1551721"/>
                  </a:lnTo>
                  <a:lnTo>
                    <a:pt x="28025" y="1556791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>
              <a:extLst>
                <a:ext uri="{FF2B5EF4-FFF2-40B4-BE49-F238E27FC236}">
                  <a16:creationId xmlns:a16="http://schemas.microsoft.com/office/drawing/2014/main" id="{EE4CFC41-F331-0031-E607-DCAD62C1D0F1}"/>
                </a:ext>
              </a:extLst>
            </p:cNvPr>
            <p:cNvSpPr/>
            <p:nvPr/>
          </p:nvSpPr>
          <p:spPr>
            <a:xfrm>
              <a:off x="5815711" y="2169210"/>
              <a:ext cx="37465" cy="767080"/>
            </a:xfrm>
            <a:custGeom>
              <a:avLst/>
              <a:gdLst/>
              <a:ahLst/>
              <a:cxnLst/>
              <a:rect l="l" t="t" r="r" b="b"/>
              <a:pathLst>
                <a:path w="37464" h="767080">
                  <a:moveTo>
                    <a:pt x="37401" y="745528"/>
                  </a:moveTo>
                  <a:lnTo>
                    <a:pt x="21170" y="729297"/>
                  </a:lnTo>
                  <a:lnTo>
                    <a:pt x="16217" y="729297"/>
                  </a:lnTo>
                  <a:lnTo>
                    <a:pt x="0" y="745528"/>
                  </a:lnTo>
                  <a:lnTo>
                    <a:pt x="0" y="750481"/>
                  </a:lnTo>
                  <a:lnTo>
                    <a:pt x="16217" y="766699"/>
                  </a:lnTo>
                  <a:lnTo>
                    <a:pt x="21170" y="766699"/>
                  </a:lnTo>
                  <a:lnTo>
                    <a:pt x="37401" y="750481"/>
                  </a:lnTo>
                  <a:lnTo>
                    <a:pt x="37401" y="748004"/>
                  </a:lnTo>
                  <a:lnTo>
                    <a:pt x="37401" y="745528"/>
                  </a:lnTo>
                  <a:close/>
                </a:path>
                <a:path w="37464" h="767080">
                  <a:moveTo>
                    <a:pt x="37401" y="380873"/>
                  </a:moveTo>
                  <a:lnTo>
                    <a:pt x="21170" y="364655"/>
                  </a:lnTo>
                  <a:lnTo>
                    <a:pt x="16217" y="364655"/>
                  </a:lnTo>
                  <a:lnTo>
                    <a:pt x="0" y="380873"/>
                  </a:lnTo>
                  <a:lnTo>
                    <a:pt x="0" y="385826"/>
                  </a:lnTo>
                  <a:lnTo>
                    <a:pt x="16217" y="402056"/>
                  </a:lnTo>
                  <a:lnTo>
                    <a:pt x="21170" y="402056"/>
                  </a:lnTo>
                  <a:lnTo>
                    <a:pt x="37401" y="385826"/>
                  </a:lnTo>
                  <a:lnTo>
                    <a:pt x="37401" y="383349"/>
                  </a:lnTo>
                  <a:lnTo>
                    <a:pt x="37401" y="380873"/>
                  </a:lnTo>
                  <a:close/>
                </a:path>
                <a:path w="37464" h="767080">
                  <a:moveTo>
                    <a:pt x="37401" y="16217"/>
                  </a:moveTo>
                  <a:lnTo>
                    <a:pt x="21170" y="0"/>
                  </a:lnTo>
                  <a:lnTo>
                    <a:pt x="16217" y="0"/>
                  </a:lnTo>
                  <a:lnTo>
                    <a:pt x="0" y="16217"/>
                  </a:lnTo>
                  <a:lnTo>
                    <a:pt x="0" y="21183"/>
                  </a:lnTo>
                  <a:lnTo>
                    <a:pt x="16217" y="37401"/>
                  </a:lnTo>
                  <a:lnTo>
                    <a:pt x="21170" y="37401"/>
                  </a:lnTo>
                  <a:lnTo>
                    <a:pt x="37401" y="21183"/>
                  </a:lnTo>
                  <a:lnTo>
                    <a:pt x="37401" y="18707"/>
                  </a:lnTo>
                  <a:lnTo>
                    <a:pt x="37401" y="16217"/>
                  </a:lnTo>
                  <a:close/>
                </a:path>
              </a:pathLst>
            </a:custGeom>
            <a:solidFill>
              <a:srgbClr val="1F29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>
            <a:extLst>
              <a:ext uri="{FF2B5EF4-FFF2-40B4-BE49-F238E27FC236}">
                <a16:creationId xmlns:a16="http://schemas.microsoft.com/office/drawing/2014/main" id="{1D7ECFC2-9634-F6FC-7191-B426EF0DC947}"/>
              </a:ext>
            </a:extLst>
          </p:cNvPr>
          <p:cNvSpPr txBox="1"/>
          <p:nvPr/>
        </p:nvSpPr>
        <p:spPr>
          <a:xfrm>
            <a:off x="5667669" y="1769748"/>
            <a:ext cx="4538345" cy="13919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59715" indent="-137795">
              <a:lnSpc>
                <a:spcPct val="100000"/>
              </a:lnSpc>
              <a:spcBef>
                <a:spcPts val="640"/>
              </a:spcBef>
              <a:buClr>
                <a:srgbClr val="A70D1D"/>
              </a:buClr>
              <a:buSzPct val="82608"/>
              <a:buChar char="■"/>
              <a:tabLst>
                <a:tab pos="259715" algn="l"/>
              </a:tabLst>
            </a:pPr>
            <a:r>
              <a:rPr sz="1150" b="1" spc="-85" dirty="0">
                <a:solidFill>
                  <a:srgbClr val="78000D"/>
                </a:solidFill>
                <a:latin typeface="Arial"/>
                <a:cs typeface="Arial"/>
              </a:rPr>
              <a:t>Objetivos</a:t>
            </a:r>
            <a:r>
              <a:rPr sz="1150" b="1" spc="-3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85" dirty="0">
                <a:solidFill>
                  <a:srgbClr val="78000D"/>
                </a:solidFill>
                <a:latin typeface="Arial"/>
                <a:cs typeface="Arial"/>
              </a:rPr>
              <a:t>do</a:t>
            </a:r>
            <a:r>
              <a:rPr sz="1150" b="1" spc="-4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90" dirty="0">
                <a:solidFill>
                  <a:srgbClr val="78000D"/>
                </a:solidFill>
                <a:latin typeface="Arial"/>
                <a:cs typeface="Arial"/>
              </a:rPr>
              <a:t>Est</a:t>
            </a:r>
            <a:r>
              <a:rPr sz="1250" b="1" spc="-90" dirty="0">
                <a:solidFill>
                  <a:srgbClr val="78000D"/>
                </a:solidFill>
                <a:latin typeface="Arial"/>
                <a:cs typeface="Arial"/>
              </a:rPr>
              <a:t>á</a:t>
            </a:r>
            <a:r>
              <a:rPr sz="1150" b="1" spc="-90" dirty="0">
                <a:solidFill>
                  <a:srgbClr val="78000D"/>
                </a:solidFill>
                <a:latin typeface="Arial"/>
                <a:cs typeface="Arial"/>
              </a:rPr>
              <a:t>gio</a:t>
            </a:r>
            <a:r>
              <a:rPr sz="1150" b="1" spc="-3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78000D"/>
                </a:solidFill>
                <a:latin typeface="Arial"/>
                <a:cs typeface="Arial"/>
              </a:rPr>
              <a:t>Supervisionado</a:t>
            </a:r>
            <a:endParaRPr sz="1150">
              <a:latin typeface="Arial"/>
              <a:cs typeface="Arial"/>
            </a:endParaRPr>
          </a:p>
          <a:p>
            <a:pPr marL="290195" marR="584200">
              <a:lnSpc>
                <a:spcPct val="104299"/>
              </a:lnSpc>
              <a:spcBef>
                <a:spcPts val="395"/>
              </a:spcBef>
            </a:pPr>
            <a:r>
              <a:rPr sz="1000" b="1" spc="-90" dirty="0">
                <a:solidFill>
                  <a:srgbClr val="1F2937"/>
                </a:solidFill>
                <a:latin typeface="Arial"/>
                <a:cs typeface="Arial"/>
              </a:rPr>
              <a:t>Geral:</a:t>
            </a:r>
            <a:r>
              <a:rPr sz="1000" b="1" spc="1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Vivenciar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a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pr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xis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docente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no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ensino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Matem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tica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atrav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é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s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da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observa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o,</a:t>
            </a:r>
            <a:r>
              <a:rPr sz="1000" spc="3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coparticipa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reg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ê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ncia.</a:t>
            </a:r>
            <a:endParaRPr sz="1000">
              <a:latin typeface="Roboto"/>
              <a:cs typeface="Roboto"/>
            </a:endParaRPr>
          </a:p>
          <a:p>
            <a:pPr marL="290195" marR="314325">
              <a:lnSpc>
                <a:spcPct val="110400"/>
              </a:lnSpc>
              <a:spcBef>
                <a:spcPts val="295"/>
              </a:spcBef>
            </a:pPr>
            <a:r>
              <a:rPr sz="1000" b="1" spc="-85" dirty="0">
                <a:solidFill>
                  <a:srgbClr val="1F2937"/>
                </a:solidFill>
                <a:latin typeface="Arial"/>
                <a:cs typeface="Arial"/>
              </a:rPr>
              <a:t>Espec</a:t>
            </a:r>
            <a:r>
              <a:rPr sz="900" b="1" spc="-85" dirty="0">
                <a:solidFill>
                  <a:srgbClr val="1F2937"/>
                </a:solidFill>
                <a:latin typeface="Arial"/>
                <a:cs typeface="Arial"/>
              </a:rPr>
              <a:t>í</a:t>
            </a:r>
            <a:r>
              <a:rPr sz="950" b="1" spc="-85" dirty="0">
                <a:solidFill>
                  <a:srgbClr val="1F2937"/>
                </a:solidFill>
                <a:latin typeface="Arial"/>
                <a:cs typeface="Arial"/>
              </a:rPr>
              <a:t>ﬁ</a:t>
            </a:r>
            <a:r>
              <a:rPr sz="1000" b="1" spc="-85" dirty="0">
                <a:solidFill>
                  <a:srgbClr val="1F2937"/>
                </a:solidFill>
                <a:latin typeface="Arial"/>
                <a:cs typeface="Arial"/>
              </a:rPr>
              <a:t>cos:</a:t>
            </a:r>
            <a:r>
              <a:rPr sz="1000" b="1" spc="4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Desenvolver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5" dirty="0">
                <a:solidFill>
                  <a:srgbClr val="1F2937"/>
                </a:solidFill>
                <a:latin typeface="Roboto"/>
                <a:cs typeface="Roboto"/>
              </a:rPr>
              <a:t>uma</a:t>
            </a:r>
            <a:r>
              <a:rPr sz="1000" spc="3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Sequ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ê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ncia</a:t>
            </a:r>
            <a:r>
              <a:rPr sz="1000" spc="3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Did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tica</a:t>
            </a:r>
            <a:r>
              <a:rPr sz="1000" spc="3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investigativa</a:t>
            </a:r>
            <a:r>
              <a:rPr sz="1000" spc="3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pautada</a:t>
            </a:r>
            <a:r>
              <a:rPr sz="1000" spc="3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na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Resolu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Problemas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no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uso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recursos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manipul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veis.</a:t>
            </a:r>
            <a:endParaRPr sz="1000">
              <a:latin typeface="Roboto"/>
              <a:cs typeface="Roboto"/>
            </a:endParaRPr>
          </a:p>
          <a:p>
            <a:pPr marL="290195" marR="436880">
              <a:lnSpc>
                <a:spcPct val="110400"/>
              </a:lnSpc>
              <a:spcBef>
                <a:spcPts val="220"/>
              </a:spcBef>
            </a:pP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Forma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çã</a:t>
            </a: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o</a:t>
            </a:r>
            <a:r>
              <a:rPr sz="1000" b="1" spc="-6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90" dirty="0">
                <a:solidFill>
                  <a:srgbClr val="1F2937"/>
                </a:solidFill>
                <a:latin typeface="Arial"/>
                <a:cs typeface="Arial"/>
              </a:rPr>
              <a:t>Docente:</a:t>
            </a:r>
            <a:r>
              <a:rPr sz="1000" b="1" spc="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Promover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a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re</a:t>
            </a:r>
            <a:r>
              <a:rPr sz="950" spc="-30" dirty="0">
                <a:solidFill>
                  <a:srgbClr val="1F2937"/>
                </a:solidFill>
                <a:latin typeface="Roboto"/>
                <a:cs typeface="Roboto"/>
              </a:rPr>
              <a:t>ﬂ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ex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ã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cr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í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tica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entre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a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teoria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acad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ê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mica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(UFG)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e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a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realidade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escolar.</a:t>
            </a:r>
            <a:endParaRPr sz="1000">
              <a:latin typeface="Roboto"/>
              <a:cs typeface="Roboto"/>
            </a:endParaRPr>
          </a:p>
        </p:txBody>
      </p:sp>
      <p:grpSp>
        <p:nvGrpSpPr>
          <p:cNvPr id="35" name="object 35">
            <a:extLst>
              <a:ext uri="{FF2B5EF4-FFF2-40B4-BE49-F238E27FC236}">
                <a16:creationId xmlns:a16="http://schemas.microsoft.com/office/drawing/2014/main" id="{513E0B88-6B51-83B5-4C52-50DB86107D7A}"/>
              </a:ext>
            </a:extLst>
          </p:cNvPr>
          <p:cNvGrpSpPr/>
          <p:nvPr/>
        </p:nvGrpSpPr>
        <p:grpSpPr>
          <a:xfrm>
            <a:off x="860202" y="3459508"/>
            <a:ext cx="9368790" cy="533400"/>
            <a:chOff x="860202" y="3459508"/>
            <a:chExt cx="9368790" cy="533400"/>
          </a:xfrm>
        </p:grpSpPr>
        <p:sp>
          <p:nvSpPr>
            <p:cNvPr id="36" name="object 36">
              <a:extLst>
                <a:ext uri="{FF2B5EF4-FFF2-40B4-BE49-F238E27FC236}">
                  <a16:creationId xmlns:a16="http://schemas.microsoft.com/office/drawing/2014/main" id="{75A149F4-A42A-07A3-1AB9-6EA89E043A32}"/>
                </a:ext>
              </a:extLst>
            </p:cNvPr>
            <p:cNvSpPr/>
            <p:nvPr/>
          </p:nvSpPr>
          <p:spPr>
            <a:xfrm>
              <a:off x="860202" y="3459509"/>
              <a:ext cx="9368790" cy="533400"/>
            </a:xfrm>
            <a:custGeom>
              <a:avLst/>
              <a:gdLst/>
              <a:ahLst/>
              <a:cxnLst/>
              <a:rect l="l" t="t" r="r" b="b"/>
              <a:pathLst>
                <a:path w="9368790" h="533400">
                  <a:moveTo>
                    <a:pt x="9293924" y="532951"/>
                  </a:moveTo>
                  <a:lnTo>
                    <a:pt x="74800" y="532951"/>
                  </a:lnTo>
                  <a:lnTo>
                    <a:pt x="67431" y="532595"/>
                  </a:lnTo>
                  <a:lnTo>
                    <a:pt x="27370" y="516001"/>
                  </a:lnTo>
                  <a:lnTo>
                    <a:pt x="3202" y="479831"/>
                  </a:lnTo>
                  <a:lnTo>
                    <a:pt x="0" y="458151"/>
                  </a:lnTo>
                  <a:lnTo>
                    <a:pt x="0" y="74800"/>
                  </a:lnTo>
                  <a:lnTo>
                    <a:pt x="12594" y="33235"/>
                  </a:lnTo>
                  <a:lnTo>
                    <a:pt x="46175" y="5693"/>
                  </a:lnTo>
                  <a:lnTo>
                    <a:pt x="74800" y="0"/>
                  </a:lnTo>
                  <a:lnTo>
                    <a:pt x="9293924" y="0"/>
                  </a:lnTo>
                  <a:lnTo>
                    <a:pt x="9335488" y="12594"/>
                  </a:lnTo>
                  <a:lnTo>
                    <a:pt x="9363029" y="46175"/>
                  </a:lnTo>
                  <a:lnTo>
                    <a:pt x="9368725" y="74800"/>
                  </a:lnTo>
                  <a:lnTo>
                    <a:pt x="9368725" y="458151"/>
                  </a:lnTo>
                  <a:lnTo>
                    <a:pt x="9356129" y="499715"/>
                  </a:lnTo>
                  <a:lnTo>
                    <a:pt x="9322548" y="527257"/>
                  </a:lnTo>
                  <a:lnTo>
                    <a:pt x="9293924" y="532951"/>
                  </a:lnTo>
                  <a:close/>
                </a:path>
              </a:pathLst>
            </a:custGeom>
            <a:solidFill>
              <a:srgbClr val="FF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3C6E558C-34BA-66CA-3DE6-0DE61181D4F4}"/>
                </a:ext>
              </a:extLst>
            </p:cNvPr>
            <p:cNvSpPr/>
            <p:nvPr/>
          </p:nvSpPr>
          <p:spPr>
            <a:xfrm>
              <a:off x="860196" y="3459517"/>
              <a:ext cx="9368790" cy="533400"/>
            </a:xfrm>
            <a:custGeom>
              <a:avLst/>
              <a:gdLst/>
              <a:ahLst/>
              <a:cxnLst/>
              <a:rect l="l" t="t" r="r" b="b"/>
              <a:pathLst>
                <a:path w="9368790" h="533400">
                  <a:moveTo>
                    <a:pt x="9347" y="405866"/>
                  </a:moveTo>
                  <a:lnTo>
                    <a:pt x="0" y="405866"/>
                  </a:lnTo>
                  <a:lnTo>
                    <a:pt x="0" y="433920"/>
                  </a:lnTo>
                  <a:lnTo>
                    <a:pt x="9347" y="433920"/>
                  </a:lnTo>
                  <a:lnTo>
                    <a:pt x="9347" y="405866"/>
                  </a:lnTo>
                  <a:close/>
                </a:path>
                <a:path w="9368790" h="533400">
                  <a:moveTo>
                    <a:pt x="9347" y="359168"/>
                  </a:moveTo>
                  <a:lnTo>
                    <a:pt x="0" y="359168"/>
                  </a:lnTo>
                  <a:lnTo>
                    <a:pt x="0" y="387210"/>
                  </a:lnTo>
                  <a:lnTo>
                    <a:pt x="9347" y="387210"/>
                  </a:lnTo>
                  <a:lnTo>
                    <a:pt x="9347" y="359168"/>
                  </a:lnTo>
                  <a:close/>
                </a:path>
                <a:path w="9368790" h="533400">
                  <a:moveTo>
                    <a:pt x="9347" y="312458"/>
                  </a:moveTo>
                  <a:lnTo>
                    <a:pt x="0" y="312458"/>
                  </a:lnTo>
                  <a:lnTo>
                    <a:pt x="0" y="340512"/>
                  </a:lnTo>
                  <a:lnTo>
                    <a:pt x="9347" y="340512"/>
                  </a:lnTo>
                  <a:lnTo>
                    <a:pt x="9347" y="312458"/>
                  </a:lnTo>
                  <a:close/>
                </a:path>
                <a:path w="9368790" h="533400">
                  <a:moveTo>
                    <a:pt x="9347" y="265747"/>
                  </a:moveTo>
                  <a:lnTo>
                    <a:pt x="0" y="265747"/>
                  </a:lnTo>
                  <a:lnTo>
                    <a:pt x="0" y="293801"/>
                  </a:lnTo>
                  <a:lnTo>
                    <a:pt x="9347" y="293801"/>
                  </a:lnTo>
                  <a:lnTo>
                    <a:pt x="9347" y="265747"/>
                  </a:lnTo>
                  <a:close/>
                </a:path>
                <a:path w="9368790" h="533400">
                  <a:moveTo>
                    <a:pt x="9347" y="219049"/>
                  </a:moveTo>
                  <a:lnTo>
                    <a:pt x="0" y="219049"/>
                  </a:lnTo>
                  <a:lnTo>
                    <a:pt x="0" y="247091"/>
                  </a:lnTo>
                  <a:lnTo>
                    <a:pt x="9347" y="247091"/>
                  </a:lnTo>
                  <a:lnTo>
                    <a:pt x="9347" y="219049"/>
                  </a:lnTo>
                  <a:close/>
                </a:path>
                <a:path w="9368790" h="533400">
                  <a:moveTo>
                    <a:pt x="9347" y="172339"/>
                  </a:moveTo>
                  <a:lnTo>
                    <a:pt x="0" y="172339"/>
                  </a:lnTo>
                  <a:lnTo>
                    <a:pt x="0" y="200393"/>
                  </a:lnTo>
                  <a:lnTo>
                    <a:pt x="9347" y="200393"/>
                  </a:lnTo>
                  <a:lnTo>
                    <a:pt x="9347" y="172339"/>
                  </a:lnTo>
                  <a:close/>
                </a:path>
                <a:path w="9368790" h="533400">
                  <a:moveTo>
                    <a:pt x="9347" y="125628"/>
                  </a:moveTo>
                  <a:lnTo>
                    <a:pt x="0" y="125628"/>
                  </a:lnTo>
                  <a:lnTo>
                    <a:pt x="0" y="153682"/>
                  </a:lnTo>
                  <a:lnTo>
                    <a:pt x="9347" y="153682"/>
                  </a:lnTo>
                  <a:lnTo>
                    <a:pt x="9347" y="125628"/>
                  </a:lnTo>
                  <a:close/>
                </a:path>
                <a:path w="9368790" h="533400">
                  <a:moveTo>
                    <a:pt x="9347" y="78930"/>
                  </a:moveTo>
                  <a:lnTo>
                    <a:pt x="0" y="78930"/>
                  </a:lnTo>
                  <a:lnTo>
                    <a:pt x="0" y="106984"/>
                  </a:lnTo>
                  <a:lnTo>
                    <a:pt x="9347" y="106984"/>
                  </a:lnTo>
                  <a:lnTo>
                    <a:pt x="9347" y="78930"/>
                  </a:lnTo>
                  <a:close/>
                </a:path>
                <a:path w="9368790" h="533400">
                  <a:moveTo>
                    <a:pt x="12255" y="477418"/>
                  </a:moveTo>
                  <a:lnTo>
                    <a:pt x="12153" y="477113"/>
                  </a:lnTo>
                  <a:lnTo>
                    <a:pt x="10591" y="470916"/>
                  </a:lnTo>
                  <a:lnTo>
                    <a:pt x="9664" y="464591"/>
                  </a:lnTo>
                  <a:lnTo>
                    <a:pt x="9347" y="458152"/>
                  </a:lnTo>
                  <a:lnTo>
                    <a:pt x="9347" y="452577"/>
                  </a:lnTo>
                  <a:lnTo>
                    <a:pt x="0" y="452577"/>
                  </a:lnTo>
                  <a:lnTo>
                    <a:pt x="0" y="458152"/>
                  </a:lnTo>
                  <a:lnTo>
                    <a:pt x="355" y="465518"/>
                  </a:lnTo>
                  <a:lnTo>
                    <a:pt x="1422" y="472744"/>
                  </a:lnTo>
                  <a:lnTo>
                    <a:pt x="3200" y="479831"/>
                  </a:lnTo>
                  <a:lnTo>
                    <a:pt x="3327" y="480174"/>
                  </a:lnTo>
                  <a:lnTo>
                    <a:pt x="12255" y="477418"/>
                  </a:lnTo>
                  <a:close/>
                </a:path>
                <a:path w="9368790" h="533400">
                  <a:moveTo>
                    <a:pt x="19748" y="39458"/>
                  </a:moveTo>
                  <a:lnTo>
                    <a:pt x="11887" y="34417"/>
                  </a:lnTo>
                  <a:lnTo>
                    <a:pt x="8864" y="39458"/>
                  </a:lnTo>
                  <a:lnTo>
                    <a:pt x="5689" y="46177"/>
                  </a:lnTo>
                  <a:lnTo>
                    <a:pt x="3200" y="53111"/>
                  </a:lnTo>
                  <a:lnTo>
                    <a:pt x="1422" y="60198"/>
                  </a:lnTo>
                  <a:lnTo>
                    <a:pt x="1346" y="60680"/>
                  </a:lnTo>
                  <a:lnTo>
                    <a:pt x="10528" y="62445"/>
                  </a:lnTo>
                  <a:lnTo>
                    <a:pt x="10591" y="62026"/>
                  </a:lnTo>
                  <a:lnTo>
                    <a:pt x="12153" y="55829"/>
                  </a:lnTo>
                  <a:lnTo>
                    <a:pt x="14325" y="49745"/>
                  </a:lnTo>
                  <a:lnTo>
                    <a:pt x="17081" y="43916"/>
                  </a:lnTo>
                  <a:lnTo>
                    <a:pt x="19748" y="39458"/>
                  </a:lnTo>
                  <a:close/>
                </a:path>
                <a:path w="9368790" h="533400">
                  <a:moveTo>
                    <a:pt x="35864" y="510667"/>
                  </a:moveTo>
                  <a:lnTo>
                    <a:pt x="19100" y="492391"/>
                  </a:lnTo>
                  <a:lnTo>
                    <a:pt x="11137" y="497281"/>
                  </a:lnTo>
                  <a:lnTo>
                    <a:pt x="30289" y="518172"/>
                  </a:lnTo>
                  <a:lnTo>
                    <a:pt x="35864" y="510667"/>
                  </a:lnTo>
                  <a:close/>
                </a:path>
                <a:path w="9368790" h="533400">
                  <a:moveTo>
                    <a:pt x="51219" y="13804"/>
                  </a:moveTo>
                  <a:lnTo>
                    <a:pt x="47853" y="5092"/>
                  </a:lnTo>
                  <a:lnTo>
                    <a:pt x="46177" y="5689"/>
                  </a:lnTo>
                  <a:lnTo>
                    <a:pt x="39497" y="8839"/>
                  </a:lnTo>
                  <a:lnTo>
                    <a:pt x="33235" y="12585"/>
                  </a:lnTo>
                  <a:lnTo>
                    <a:pt x="27368" y="16941"/>
                  </a:lnTo>
                  <a:lnTo>
                    <a:pt x="24066" y="19939"/>
                  </a:lnTo>
                  <a:lnTo>
                    <a:pt x="30416" y="26797"/>
                  </a:lnTo>
                  <a:lnTo>
                    <a:pt x="33299" y="24180"/>
                  </a:lnTo>
                  <a:lnTo>
                    <a:pt x="38430" y="20370"/>
                  </a:lnTo>
                  <a:lnTo>
                    <a:pt x="43916" y="17081"/>
                  </a:lnTo>
                  <a:lnTo>
                    <a:pt x="49758" y="14325"/>
                  </a:lnTo>
                  <a:lnTo>
                    <a:pt x="51219" y="13804"/>
                  </a:lnTo>
                  <a:close/>
                </a:path>
                <a:path w="9368790" h="533400">
                  <a:moveTo>
                    <a:pt x="74091" y="523570"/>
                  </a:moveTo>
                  <a:lnTo>
                    <a:pt x="68351" y="523290"/>
                  </a:lnTo>
                  <a:lnTo>
                    <a:pt x="62026" y="522351"/>
                  </a:lnTo>
                  <a:lnTo>
                    <a:pt x="55829" y="520801"/>
                  </a:lnTo>
                  <a:lnTo>
                    <a:pt x="50025" y="518706"/>
                  </a:lnTo>
                  <a:lnTo>
                    <a:pt x="46482" y="527367"/>
                  </a:lnTo>
                  <a:lnTo>
                    <a:pt x="53124" y="529742"/>
                  </a:lnTo>
                  <a:lnTo>
                    <a:pt x="60198" y="531520"/>
                  </a:lnTo>
                  <a:lnTo>
                    <a:pt x="67437" y="532587"/>
                  </a:lnTo>
                  <a:lnTo>
                    <a:pt x="73990" y="532904"/>
                  </a:lnTo>
                  <a:lnTo>
                    <a:pt x="74091" y="523570"/>
                  </a:lnTo>
                  <a:close/>
                </a:path>
                <a:path w="9368790" h="533400">
                  <a:moveTo>
                    <a:pt x="102844" y="0"/>
                  </a:moveTo>
                  <a:lnTo>
                    <a:pt x="74803" y="0"/>
                  </a:lnTo>
                  <a:lnTo>
                    <a:pt x="67437" y="355"/>
                  </a:lnTo>
                  <a:lnTo>
                    <a:pt x="66332" y="520"/>
                  </a:lnTo>
                  <a:lnTo>
                    <a:pt x="67386" y="9804"/>
                  </a:lnTo>
                  <a:lnTo>
                    <a:pt x="68351" y="9664"/>
                  </a:lnTo>
                  <a:lnTo>
                    <a:pt x="74803" y="9347"/>
                  </a:lnTo>
                  <a:lnTo>
                    <a:pt x="102844" y="9347"/>
                  </a:lnTo>
                  <a:lnTo>
                    <a:pt x="102844" y="0"/>
                  </a:lnTo>
                  <a:close/>
                </a:path>
                <a:path w="9368790" h="533400">
                  <a:moveTo>
                    <a:pt x="120650" y="523595"/>
                  </a:moveTo>
                  <a:lnTo>
                    <a:pt x="92608" y="523595"/>
                  </a:lnTo>
                  <a:lnTo>
                    <a:pt x="92608" y="532942"/>
                  </a:lnTo>
                  <a:lnTo>
                    <a:pt x="120650" y="532942"/>
                  </a:lnTo>
                  <a:lnTo>
                    <a:pt x="120650" y="523595"/>
                  </a:lnTo>
                  <a:close/>
                </a:path>
                <a:path w="9368790" h="533400">
                  <a:moveTo>
                    <a:pt x="149555" y="0"/>
                  </a:moveTo>
                  <a:lnTo>
                    <a:pt x="121500" y="0"/>
                  </a:lnTo>
                  <a:lnTo>
                    <a:pt x="121500" y="9347"/>
                  </a:lnTo>
                  <a:lnTo>
                    <a:pt x="149555" y="9347"/>
                  </a:lnTo>
                  <a:lnTo>
                    <a:pt x="149555" y="0"/>
                  </a:lnTo>
                  <a:close/>
                </a:path>
                <a:path w="9368790" h="533400">
                  <a:moveTo>
                    <a:pt x="167360" y="523595"/>
                  </a:moveTo>
                  <a:lnTo>
                    <a:pt x="139306" y="523595"/>
                  </a:lnTo>
                  <a:lnTo>
                    <a:pt x="139306" y="532942"/>
                  </a:lnTo>
                  <a:lnTo>
                    <a:pt x="167360" y="532942"/>
                  </a:lnTo>
                  <a:lnTo>
                    <a:pt x="167360" y="523595"/>
                  </a:lnTo>
                  <a:close/>
                </a:path>
                <a:path w="9368790" h="533400">
                  <a:moveTo>
                    <a:pt x="196265" y="0"/>
                  </a:moveTo>
                  <a:lnTo>
                    <a:pt x="168211" y="0"/>
                  </a:lnTo>
                  <a:lnTo>
                    <a:pt x="168211" y="9347"/>
                  </a:lnTo>
                  <a:lnTo>
                    <a:pt x="196265" y="9347"/>
                  </a:lnTo>
                  <a:lnTo>
                    <a:pt x="196265" y="0"/>
                  </a:lnTo>
                  <a:close/>
                </a:path>
                <a:path w="9368790" h="533400">
                  <a:moveTo>
                    <a:pt x="214071" y="523595"/>
                  </a:moveTo>
                  <a:lnTo>
                    <a:pt x="186016" y="523595"/>
                  </a:lnTo>
                  <a:lnTo>
                    <a:pt x="186016" y="532942"/>
                  </a:lnTo>
                  <a:lnTo>
                    <a:pt x="214071" y="532942"/>
                  </a:lnTo>
                  <a:lnTo>
                    <a:pt x="214071" y="523595"/>
                  </a:lnTo>
                  <a:close/>
                </a:path>
                <a:path w="9368790" h="533400">
                  <a:moveTo>
                    <a:pt x="242963" y="0"/>
                  </a:moveTo>
                  <a:lnTo>
                    <a:pt x="214922" y="0"/>
                  </a:lnTo>
                  <a:lnTo>
                    <a:pt x="214922" y="9347"/>
                  </a:lnTo>
                  <a:lnTo>
                    <a:pt x="242963" y="9347"/>
                  </a:lnTo>
                  <a:lnTo>
                    <a:pt x="242963" y="0"/>
                  </a:lnTo>
                  <a:close/>
                </a:path>
                <a:path w="9368790" h="533400">
                  <a:moveTo>
                    <a:pt x="260769" y="523595"/>
                  </a:moveTo>
                  <a:lnTo>
                    <a:pt x="232727" y="523595"/>
                  </a:lnTo>
                  <a:lnTo>
                    <a:pt x="232727" y="532942"/>
                  </a:lnTo>
                  <a:lnTo>
                    <a:pt x="260769" y="532942"/>
                  </a:lnTo>
                  <a:lnTo>
                    <a:pt x="260769" y="523595"/>
                  </a:lnTo>
                  <a:close/>
                </a:path>
                <a:path w="9368790" h="533400">
                  <a:moveTo>
                    <a:pt x="289674" y="0"/>
                  </a:moveTo>
                  <a:lnTo>
                    <a:pt x="261620" y="0"/>
                  </a:lnTo>
                  <a:lnTo>
                    <a:pt x="261620" y="9347"/>
                  </a:lnTo>
                  <a:lnTo>
                    <a:pt x="289674" y="9347"/>
                  </a:lnTo>
                  <a:lnTo>
                    <a:pt x="289674" y="0"/>
                  </a:lnTo>
                  <a:close/>
                </a:path>
                <a:path w="9368790" h="533400">
                  <a:moveTo>
                    <a:pt x="307479" y="523595"/>
                  </a:moveTo>
                  <a:lnTo>
                    <a:pt x="279425" y="523595"/>
                  </a:lnTo>
                  <a:lnTo>
                    <a:pt x="279425" y="532942"/>
                  </a:lnTo>
                  <a:lnTo>
                    <a:pt x="307479" y="532942"/>
                  </a:lnTo>
                  <a:lnTo>
                    <a:pt x="307479" y="523595"/>
                  </a:lnTo>
                  <a:close/>
                </a:path>
                <a:path w="9368790" h="533400">
                  <a:moveTo>
                    <a:pt x="336372" y="0"/>
                  </a:moveTo>
                  <a:lnTo>
                    <a:pt x="308330" y="0"/>
                  </a:lnTo>
                  <a:lnTo>
                    <a:pt x="308330" y="9347"/>
                  </a:lnTo>
                  <a:lnTo>
                    <a:pt x="336372" y="9347"/>
                  </a:lnTo>
                  <a:lnTo>
                    <a:pt x="336372" y="0"/>
                  </a:lnTo>
                  <a:close/>
                </a:path>
                <a:path w="9368790" h="533400">
                  <a:moveTo>
                    <a:pt x="354190" y="523595"/>
                  </a:moveTo>
                  <a:lnTo>
                    <a:pt x="326136" y="523595"/>
                  </a:lnTo>
                  <a:lnTo>
                    <a:pt x="326136" y="532942"/>
                  </a:lnTo>
                  <a:lnTo>
                    <a:pt x="354190" y="532942"/>
                  </a:lnTo>
                  <a:lnTo>
                    <a:pt x="354190" y="523595"/>
                  </a:lnTo>
                  <a:close/>
                </a:path>
                <a:path w="9368790" h="533400">
                  <a:moveTo>
                    <a:pt x="383082" y="0"/>
                  </a:moveTo>
                  <a:lnTo>
                    <a:pt x="355028" y="0"/>
                  </a:lnTo>
                  <a:lnTo>
                    <a:pt x="355028" y="9347"/>
                  </a:lnTo>
                  <a:lnTo>
                    <a:pt x="383082" y="9347"/>
                  </a:lnTo>
                  <a:lnTo>
                    <a:pt x="383082" y="0"/>
                  </a:lnTo>
                  <a:close/>
                </a:path>
                <a:path w="9368790" h="533400">
                  <a:moveTo>
                    <a:pt x="400888" y="523595"/>
                  </a:moveTo>
                  <a:lnTo>
                    <a:pt x="372833" y="523595"/>
                  </a:lnTo>
                  <a:lnTo>
                    <a:pt x="372833" y="532942"/>
                  </a:lnTo>
                  <a:lnTo>
                    <a:pt x="400888" y="532942"/>
                  </a:lnTo>
                  <a:lnTo>
                    <a:pt x="400888" y="523595"/>
                  </a:lnTo>
                  <a:close/>
                </a:path>
                <a:path w="9368790" h="533400">
                  <a:moveTo>
                    <a:pt x="429793" y="0"/>
                  </a:moveTo>
                  <a:lnTo>
                    <a:pt x="401739" y="0"/>
                  </a:lnTo>
                  <a:lnTo>
                    <a:pt x="401739" y="9347"/>
                  </a:lnTo>
                  <a:lnTo>
                    <a:pt x="429793" y="9347"/>
                  </a:lnTo>
                  <a:lnTo>
                    <a:pt x="429793" y="0"/>
                  </a:lnTo>
                  <a:close/>
                </a:path>
                <a:path w="9368790" h="533400">
                  <a:moveTo>
                    <a:pt x="447598" y="523595"/>
                  </a:moveTo>
                  <a:lnTo>
                    <a:pt x="419544" y="523595"/>
                  </a:lnTo>
                  <a:lnTo>
                    <a:pt x="419544" y="532942"/>
                  </a:lnTo>
                  <a:lnTo>
                    <a:pt x="447598" y="532942"/>
                  </a:lnTo>
                  <a:lnTo>
                    <a:pt x="447598" y="523595"/>
                  </a:lnTo>
                  <a:close/>
                </a:path>
                <a:path w="9368790" h="533400">
                  <a:moveTo>
                    <a:pt x="476491" y="0"/>
                  </a:moveTo>
                  <a:lnTo>
                    <a:pt x="448449" y="0"/>
                  </a:lnTo>
                  <a:lnTo>
                    <a:pt x="448449" y="9347"/>
                  </a:lnTo>
                  <a:lnTo>
                    <a:pt x="476491" y="9347"/>
                  </a:lnTo>
                  <a:lnTo>
                    <a:pt x="476491" y="0"/>
                  </a:lnTo>
                  <a:close/>
                </a:path>
                <a:path w="9368790" h="533400">
                  <a:moveTo>
                    <a:pt x="494296" y="523595"/>
                  </a:moveTo>
                  <a:lnTo>
                    <a:pt x="466255" y="523595"/>
                  </a:lnTo>
                  <a:lnTo>
                    <a:pt x="466255" y="532942"/>
                  </a:lnTo>
                  <a:lnTo>
                    <a:pt x="494296" y="532942"/>
                  </a:lnTo>
                  <a:lnTo>
                    <a:pt x="494296" y="523595"/>
                  </a:lnTo>
                  <a:close/>
                </a:path>
                <a:path w="9368790" h="533400">
                  <a:moveTo>
                    <a:pt x="523201" y="0"/>
                  </a:moveTo>
                  <a:lnTo>
                    <a:pt x="495147" y="0"/>
                  </a:lnTo>
                  <a:lnTo>
                    <a:pt x="495147" y="9347"/>
                  </a:lnTo>
                  <a:lnTo>
                    <a:pt x="523201" y="9347"/>
                  </a:lnTo>
                  <a:lnTo>
                    <a:pt x="523201" y="0"/>
                  </a:lnTo>
                  <a:close/>
                </a:path>
                <a:path w="9368790" h="533400">
                  <a:moveTo>
                    <a:pt x="541007" y="523595"/>
                  </a:moveTo>
                  <a:lnTo>
                    <a:pt x="512953" y="523595"/>
                  </a:lnTo>
                  <a:lnTo>
                    <a:pt x="512953" y="532942"/>
                  </a:lnTo>
                  <a:lnTo>
                    <a:pt x="541007" y="532942"/>
                  </a:lnTo>
                  <a:lnTo>
                    <a:pt x="541007" y="523595"/>
                  </a:lnTo>
                  <a:close/>
                </a:path>
                <a:path w="9368790" h="533400">
                  <a:moveTo>
                    <a:pt x="569912" y="0"/>
                  </a:moveTo>
                  <a:lnTo>
                    <a:pt x="541858" y="0"/>
                  </a:lnTo>
                  <a:lnTo>
                    <a:pt x="541858" y="9347"/>
                  </a:lnTo>
                  <a:lnTo>
                    <a:pt x="569912" y="9347"/>
                  </a:lnTo>
                  <a:lnTo>
                    <a:pt x="569912" y="0"/>
                  </a:lnTo>
                  <a:close/>
                </a:path>
                <a:path w="9368790" h="533400">
                  <a:moveTo>
                    <a:pt x="587717" y="523595"/>
                  </a:moveTo>
                  <a:lnTo>
                    <a:pt x="559663" y="523595"/>
                  </a:lnTo>
                  <a:lnTo>
                    <a:pt x="559663" y="532942"/>
                  </a:lnTo>
                  <a:lnTo>
                    <a:pt x="587717" y="532942"/>
                  </a:lnTo>
                  <a:lnTo>
                    <a:pt x="587717" y="523595"/>
                  </a:lnTo>
                  <a:close/>
                </a:path>
                <a:path w="9368790" h="533400">
                  <a:moveTo>
                    <a:pt x="616610" y="0"/>
                  </a:moveTo>
                  <a:lnTo>
                    <a:pt x="588556" y="0"/>
                  </a:lnTo>
                  <a:lnTo>
                    <a:pt x="588556" y="9347"/>
                  </a:lnTo>
                  <a:lnTo>
                    <a:pt x="616610" y="9347"/>
                  </a:lnTo>
                  <a:lnTo>
                    <a:pt x="616610" y="0"/>
                  </a:lnTo>
                  <a:close/>
                </a:path>
                <a:path w="9368790" h="533400">
                  <a:moveTo>
                    <a:pt x="634415" y="523595"/>
                  </a:moveTo>
                  <a:lnTo>
                    <a:pt x="606361" y="523595"/>
                  </a:lnTo>
                  <a:lnTo>
                    <a:pt x="606361" y="532942"/>
                  </a:lnTo>
                  <a:lnTo>
                    <a:pt x="634415" y="532942"/>
                  </a:lnTo>
                  <a:lnTo>
                    <a:pt x="634415" y="523595"/>
                  </a:lnTo>
                  <a:close/>
                </a:path>
                <a:path w="9368790" h="533400">
                  <a:moveTo>
                    <a:pt x="663321" y="0"/>
                  </a:moveTo>
                  <a:lnTo>
                    <a:pt x="635266" y="0"/>
                  </a:lnTo>
                  <a:lnTo>
                    <a:pt x="635266" y="9347"/>
                  </a:lnTo>
                  <a:lnTo>
                    <a:pt x="663321" y="9347"/>
                  </a:lnTo>
                  <a:lnTo>
                    <a:pt x="663321" y="0"/>
                  </a:lnTo>
                  <a:close/>
                </a:path>
                <a:path w="9368790" h="533400">
                  <a:moveTo>
                    <a:pt x="681126" y="523595"/>
                  </a:moveTo>
                  <a:lnTo>
                    <a:pt x="653072" y="523595"/>
                  </a:lnTo>
                  <a:lnTo>
                    <a:pt x="653072" y="532942"/>
                  </a:lnTo>
                  <a:lnTo>
                    <a:pt x="681126" y="532942"/>
                  </a:lnTo>
                  <a:lnTo>
                    <a:pt x="681126" y="523595"/>
                  </a:lnTo>
                  <a:close/>
                </a:path>
                <a:path w="9368790" h="533400">
                  <a:moveTo>
                    <a:pt x="710018" y="0"/>
                  </a:moveTo>
                  <a:lnTo>
                    <a:pt x="681977" y="0"/>
                  </a:lnTo>
                  <a:lnTo>
                    <a:pt x="681977" y="9347"/>
                  </a:lnTo>
                  <a:lnTo>
                    <a:pt x="710018" y="9347"/>
                  </a:lnTo>
                  <a:lnTo>
                    <a:pt x="710018" y="0"/>
                  </a:lnTo>
                  <a:close/>
                </a:path>
                <a:path w="9368790" h="533400">
                  <a:moveTo>
                    <a:pt x="727824" y="523595"/>
                  </a:moveTo>
                  <a:lnTo>
                    <a:pt x="699782" y="523595"/>
                  </a:lnTo>
                  <a:lnTo>
                    <a:pt x="699782" y="532942"/>
                  </a:lnTo>
                  <a:lnTo>
                    <a:pt x="727824" y="532942"/>
                  </a:lnTo>
                  <a:lnTo>
                    <a:pt x="727824" y="523595"/>
                  </a:lnTo>
                  <a:close/>
                </a:path>
                <a:path w="9368790" h="533400">
                  <a:moveTo>
                    <a:pt x="756729" y="0"/>
                  </a:moveTo>
                  <a:lnTo>
                    <a:pt x="728675" y="0"/>
                  </a:lnTo>
                  <a:lnTo>
                    <a:pt x="728675" y="9347"/>
                  </a:lnTo>
                  <a:lnTo>
                    <a:pt x="756729" y="9347"/>
                  </a:lnTo>
                  <a:lnTo>
                    <a:pt x="756729" y="0"/>
                  </a:lnTo>
                  <a:close/>
                </a:path>
                <a:path w="9368790" h="533400">
                  <a:moveTo>
                    <a:pt x="774534" y="523595"/>
                  </a:moveTo>
                  <a:lnTo>
                    <a:pt x="746480" y="523595"/>
                  </a:lnTo>
                  <a:lnTo>
                    <a:pt x="746480" y="532942"/>
                  </a:lnTo>
                  <a:lnTo>
                    <a:pt x="774534" y="532942"/>
                  </a:lnTo>
                  <a:lnTo>
                    <a:pt x="774534" y="523595"/>
                  </a:lnTo>
                  <a:close/>
                </a:path>
                <a:path w="9368790" h="533400">
                  <a:moveTo>
                    <a:pt x="803440" y="0"/>
                  </a:moveTo>
                  <a:lnTo>
                    <a:pt x="775385" y="0"/>
                  </a:lnTo>
                  <a:lnTo>
                    <a:pt x="775385" y="9347"/>
                  </a:lnTo>
                  <a:lnTo>
                    <a:pt x="803440" y="9347"/>
                  </a:lnTo>
                  <a:lnTo>
                    <a:pt x="803440" y="0"/>
                  </a:lnTo>
                  <a:close/>
                </a:path>
                <a:path w="9368790" h="533400">
                  <a:moveTo>
                    <a:pt x="821245" y="523595"/>
                  </a:moveTo>
                  <a:lnTo>
                    <a:pt x="793191" y="523595"/>
                  </a:lnTo>
                  <a:lnTo>
                    <a:pt x="793191" y="532942"/>
                  </a:lnTo>
                  <a:lnTo>
                    <a:pt x="821245" y="532942"/>
                  </a:lnTo>
                  <a:lnTo>
                    <a:pt x="821245" y="523595"/>
                  </a:lnTo>
                  <a:close/>
                </a:path>
                <a:path w="9368790" h="533400">
                  <a:moveTo>
                    <a:pt x="850138" y="0"/>
                  </a:moveTo>
                  <a:lnTo>
                    <a:pt x="822096" y="0"/>
                  </a:lnTo>
                  <a:lnTo>
                    <a:pt x="822096" y="9347"/>
                  </a:lnTo>
                  <a:lnTo>
                    <a:pt x="850138" y="9347"/>
                  </a:lnTo>
                  <a:lnTo>
                    <a:pt x="850138" y="0"/>
                  </a:lnTo>
                  <a:close/>
                </a:path>
                <a:path w="9368790" h="533400">
                  <a:moveTo>
                    <a:pt x="867943" y="523595"/>
                  </a:moveTo>
                  <a:lnTo>
                    <a:pt x="839901" y="523595"/>
                  </a:lnTo>
                  <a:lnTo>
                    <a:pt x="839901" y="532942"/>
                  </a:lnTo>
                  <a:lnTo>
                    <a:pt x="867943" y="532942"/>
                  </a:lnTo>
                  <a:lnTo>
                    <a:pt x="867943" y="523595"/>
                  </a:lnTo>
                  <a:close/>
                </a:path>
                <a:path w="9368790" h="533400">
                  <a:moveTo>
                    <a:pt x="896848" y="0"/>
                  </a:moveTo>
                  <a:lnTo>
                    <a:pt x="868794" y="0"/>
                  </a:lnTo>
                  <a:lnTo>
                    <a:pt x="868794" y="9347"/>
                  </a:lnTo>
                  <a:lnTo>
                    <a:pt x="896848" y="9347"/>
                  </a:lnTo>
                  <a:lnTo>
                    <a:pt x="896848" y="0"/>
                  </a:lnTo>
                  <a:close/>
                </a:path>
                <a:path w="9368790" h="533400">
                  <a:moveTo>
                    <a:pt x="914654" y="523595"/>
                  </a:moveTo>
                  <a:lnTo>
                    <a:pt x="886599" y="523595"/>
                  </a:lnTo>
                  <a:lnTo>
                    <a:pt x="886599" y="532942"/>
                  </a:lnTo>
                  <a:lnTo>
                    <a:pt x="914654" y="532942"/>
                  </a:lnTo>
                  <a:lnTo>
                    <a:pt x="914654" y="523595"/>
                  </a:lnTo>
                  <a:close/>
                </a:path>
                <a:path w="9368790" h="533400">
                  <a:moveTo>
                    <a:pt x="943546" y="0"/>
                  </a:moveTo>
                  <a:lnTo>
                    <a:pt x="915504" y="0"/>
                  </a:lnTo>
                  <a:lnTo>
                    <a:pt x="915504" y="9347"/>
                  </a:lnTo>
                  <a:lnTo>
                    <a:pt x="943546" y="9347"/>
                  </a:lnTo>
                  <a:lnTo>
                    <a:pt x="943546" y="0"/>
                  </a:lnTo>
                  <a:close/>
                </a:path>
                <a:path w="9368790" h="533400">
                  <a:moveTo>
                    <a:pt x="961364" y="523595"/>
                  </a:moveTo>
                  <a:lnTo>
                    <a:pt x="933310" y="523595"/>
                  </a:lnTo>
                  <a:lnTo>
                    <a:pt x="933310" y="532942"/>
                  </a:lnTo>
                  <a:lnTo>
                    <a:pt x="961364" y="532942"/>
                  </a:lnTo>
                  <a:lnTo>
                    <a:pt x="961364" y="523595"/>
                  </a:lnTo>
                  <a:close/>
                </a:path>
                <a:path w="9368790" h="533400">
                  <a:moveTo>
                    <a:pt x="990257" y="0"/>
                  </a:moveTo>
                  <a:lnTo>
                    <a:pt x="962202" y="0"/>
                  </a:lnTo>
                  <a:lnTo>
                    <a:pt x="962202" y="9347"/>
                  </a:lnTo>
                  <a:lnTo>
                    <a:pt x="990257" y="9347"/>
                  </a:lnTo>
                  <a:lnTo>
                    <a:pt x="990257" y="0"/>
                  </a:lnTo>
                  <a:close/>
                </a:path>
                <a:path w="9368790" h="533400">
                  <a:moveTo>
                    <a:pt x="1008062" y="523595"/>
                  </a:moveTo>
                  <a:lnTo>
                    <a:pt x="980008" y="523595"/>
                  </a:lnTo>
                  <a:lnTo>
                    <a:pt x="980008" y="532942"/>
                  </a:lnTo>
                  <a:lnTo>
                    <a:pt x="1008062" y="532942"/>
                  </a:lnTo>
                  <a:lnTo>
                    <a:pt x="1008062" y="523595"/>
                  </a:lnTo>
                  <a:close/>
                </a:path>
                <a:path w="9368790" h="533400">
                  <a:moveTo>
                    <a:pt x="1036967" y="0"/>
                  </a:moveTo>
                  <a:lnTo>
                    <a:pt x="1008913" y="0"/>
                  </a:lnTo>
                  <a:lnTo>
                    <a:pt x="1008913" y="9347"/>
                  </a:lnTo>
                  <a:lnTo>
                    <a:pt x="1036967" y="9347"/>
                  </a:lnTo>
                  <a:lnTo>
                    <a:pt x="1036967" y="0"/>
                  </a:lnTo>
                  <a:close/>
                </a:path>
                <a:path w="9368790" h="533400">
                  <a:moveTo>
                    <a:pt x="1054773" y="523595"/>
                  </a:moveTo>
                  <a:lnTo>
                    <a:pt x="1026718" y="523595"/>
                  </a:lnTo>
                  <a:lnTo>
                    <a:pt x="1026718" y="532942"/>
                  </a:lnTo>
                  <a:lnTo>
                    <a:pt x="1054773" y="532942"/>
                  </a:lnTo>
                  <a:lnTo>
                    <a:pt x="1054773" y="523595"/>
                  </a:lnTo>
                  <a:close/>
                </a:path>
                <a:path w="9368790" h="533400">
                  <a:moveTo>
                    <a:pt x="1083665" y="0"/>
                  </a:moveTo>
                  <a:lnTo>
                    <a:pt x="1055624" y="0"/>
                  </a:lnTo>
                  <a:lnTo>
                    <a:pt x="1055624" y="9347"/>
                  </a:lnTo>
                  <a:lnTo>
                    <a:pt x="1083665" y="9347"/>
                  </a:lnTo>
                  <a:lnTo>
                    <a:pt x="1083665" y="0"/>
                  </a:lnTo>
                  <a:close/>
                </a:path>
                <a:path w="9368790" h="533400">
                  <a:moveTo>
                    <a:pt x="1101471" y="523595"/>
                  </a:moveTo>
                  <a:lnTo>
                    <a:pt x="1073429" y="523595"/>
                  </a:lnTo>
                  <a:lnTo>
                    <a:pt x="1073429" y="532942"/>
                  </a:lnTo>
                  <a:lnTo>
                    <a:pt x="1101471" y="532942"/>
                  </a:lnTo>
                  <a:lnTo>
                    <a:pt x="1101471" y="523595"/>
                  </a:lnTo>
                  <a:close/>
                </a:path>
                <a:path w="9368790" h="533400">
                  <a:moveTo>
                    <a:pt x="1130376" y="0"/>
                  </a:moveTo>
                  <a:lnTo>
                    <a:pt x="1102321" y="0"/>
                  </a:lnTo>
                  <a:lnTo>
                    <a:pt x="1102321" y="9347"/>
                  </a:lnTo>
                  <a:lnTo>
                    <a:pt x="1130376" y="9347"/>
                  </a:lnTo>
                  <a:lnTo>
                    <a:pt x="1130376" y="0"/>
                  </a:lnTo>
                  <a:close/>
                </a:path>
                <a:path w="9368790" h="533400">
                  <a:moveTo>
                    <a:pt x="1148181" y="523595"/>
                  </a:moveTo>
                  <a:lnTo>
                    <a:pt x="1120127" y="523595"/>
                  </a:lnTo>
                  <a:lnTo>
                    <a:pt x="1120127" y="532942"/>
                  </a:lnTo>
                  <a:lnTo>
                    <a:pt x="1148181" y="532942"/>
                  </a:lnTo>
                  <a:lnTo>
                    <a:pt x="1148181" y="523595"/>
                  </a:lnTo>
                  <a:close/>
                </a:path>
                <a:path w="9368790" h="533400">
                  <a:moveTo>
                    <a:pt x="1177086" y="0"/>
                  </a:moveTo>
                  <a:lnTo>
                    <a:pt x="1149032" y="0"/>
                  </a:lnTo>
                  <a:lnTo>
                    <a:pt x="1149032" y="9347"/>
                  </a:lnTo>
                  <a:lnTo>
                    <a:pt x="1177086" y="9347"/>
                  </a:lnTo>
                  <a:lnTo>
                    <a:pt x="1177086" y="0"/>
                  </a:lnTo>
                  <a:close/>
                </a:path>
                <a:path w="9368790" h="533400">
                  <a:moveTo>
                    <a:pt x="1194892" y="523595"/>
                  </a:moveTo>
                  <a:lnTo>
                    <a:pt x="1166837" y="523595"/>
                  </a:lnTo>
                  <a:lnTo>
                    <a:pt x="1166837" y="532942"/>
                  </a:lnTo>
                  <a:lnTo>
                    <a:pt x="1194892" y="532942"/>
                  </a:lnTo>
                  <a:lnTo>
                    <a:pt x="1194892" y="523595"/>
                  </a:lnTo>
                  <a:close/>
                </a:path>
                <a:path w="9368790" h="533400">
                  <a:moveTo>
                    <a:pt x="1223784" y="0"/>
                  </a:moveTo>
                  <a:lnTo>
                    <a:pt x="1195730" y="0"/>
                  </a:lnTo>
                  <a:lnTo>
                    <a:pt x="1195730" y="9347"/>
                  </a:lnTo>
                  <a:lnTo>
                    <a:pt x="1223784" y="9347"/>
                  </a:lnTo>
                  <a:lnTo>
                    <a:pt x="1223784" y="0"/>
                  </a:lnTo>
                  <a:close/>
                </a:path>
                <a:path w="9368790" h="533400">
                  <a:moveTo>
                    <a:pt x="1241590" y="523595"/>
                  </a:moveTo>
                  <a:lnTo>
                    <a:pt x="1213535" y="523595"/>
                  </a:lnTo>
                  <a:lnTo>
                    <a:pt x="1213535" y="532942"/>
                  </a:lnTo>
                  <a:lnTo>
                    <a:pt x="1241590" y="532942"/>
                  </a:lnTo>
                  <a:lnTo>
                    <a:pt x="1241590" y="523595"/>
                  </a:lnTo>
                  <a:close/>
                </a:path>
                <a:path w="9368790" h="533400">
                  <a:moveTo>
                    <a:pt x="1270495" y="0"/>
                  </a:moveTo>
                  <a:lnTo>
                    <a:pt x="1242441" y="0"/>
                  </a:lnTo>
                  <a:lnTo>
                    <a:pt x="1242441" y="9347"/>
                  </a:lnTo>
                  <a:lnTo>
                    <a:pt x="1270495" y="9347"/>
                  </a:lnTo>
                  <a:lnTo>
                    <a:pt x="1270495" y="0"/>
                  </a:lnTo>
                  <a:close/>
                </a:path>
                <a:path w="9368790" h="533400">
                  <a:moveTo>
                    <a:pt x="1288300" y="523595"/>
                  </a:moveTo>
                  <a:lnTo>
                    <a:pt x="1260246" y="523595"/>
                  </a:lnTo>
                  <a:lnTo>
                    <a:pt x="1260246" y="532942"/>
                  </a:lnTo>
                  <a:lnTo>
                    <a:pt x="1288300" y="532942"/>
                  </a:lnTo>
                  <a:lnTo>
                    <a:pt x="1288300" y="523595"/>
                  </a:lnTo>
                  <a:close/>
                </a:path>
                <a:path w="9368790" h="533400">
                  <a:moveTo>
                    <a:pt x="1317193" y="0"/>
                  </a:moveTo>
                  <a:lnTo>
                    <a:pt x="1289151" y="0"/>
                  </a:lnTo>
                  <a:lnTo>
                    <a:pt x="1289151" y="9347"/>
                  </a:lnTo>
                  <a:lnTo>
                    <a:pt x="1317193" y="9347"/>
                  </a:lnTo>
                  <a:lnTo>
                    <a:pt x="1317193" y="0"/>
                  </a:lnTo>
                  <a:close/>
                </a:path>
                <a:path w="9368790" h="533400">
                  <a:moveTo>
                    <a:pt x="1334998" y="523595"/>
                  </a:moveTo>
                  <a:lnTo>
                    <a:pt x="1306957" y="523595"/>
                  </a:lnTo>
                  <a:lnTo>
                    <a:pt x="1306957" y="532942"/>
                  </a:lnTo>
                  <a:lnTo>
                    <a:pt x="1334998" y="532942"/>
                  </a:lnTo>
                  <a:lnTo>
                    <a:pt x="1334998" y="523595"/>
                  </a:lnTo>
                  <a:close/>
                </a:path>
                <a:path w="9368790" h="533400">
                  <a:moveTo>
                    <a:pt x="1363903" y="0"/>
                  </a:moveTo>
                  <a:lnTo>
                    <a:pt x="1335849" y="0"/>
                  </a:lnTo>
                  <a:lnTo>
                    <a:pt x="1335849" y="9347"/>
                  </a:lnTo>
                  <a:lnTo>
                    <a:pt x="1363903" y="9347"/>
                  </a:lnTo>
                  <a:lnTo>
                    <a:pt x="1363903" y="0"/>
                  </a:lnTo>
                  <a:close/>
                </a:path>
                <a:path w="9368790" h="533400">
                  <a:moveTo>
                    <a:pt x="1381709" y="523595"/>
                  </a:moveTo>
                  <a:lnTo>
                    <a:pt x="1353654" y="523595"/>
                  </a:lnTo>
                  <a:lnTo>
                    <a:pt x="1353654" y="532942"/>
                  </a:lnTo>
                  <a:lnTo>
                    <a:pt x="1381709" y="532942"/>
                  </a:lnTo>
                  <a:lnTo>
                    <a:pt x="1381709" y="523595"/>
                  </a:lnTo>
                  <a:close/>
                </a:path>
                <a:path w="9368790" h="533400">
                  <a:moveTo>
                    <a:pt x="1410614" y="0"/>
                  </a:moveTo>
                  <a:lnTo>
                    <a:pt x="1382560" y="0"/>
                  </a:lnTo>
                  <a:lnTo>
                    <a:pt x="1382560" y="9347"/>
                  </a:lnTo>
                  <a:lnTo>
                    <a:pt x="1410614" y="9347"/>
                  </a:lnTo>
                  <a:lnTo>
                    <a:pt x="1410614" y="0"/>
                  </a:lnTo>
                  <a:close/>
                </a:path>
                <a:path w="9368790" h="533400">
                  <a:moveTo>
                    <a:pt x="1428419" y="523595"/>
                  </a:moveTo>
                  <a:lnTo>
                    <a:pt x="1400365" y="523595"/>
                  </a:lnTo>
                  <a:lnTo>
                    <a:pt x="1400365" y="532942"/>
                  </a:lnTo>
                  <a:lnTo>
                    <a:pt x="1428419" y="532942"/>
                  </a:lnTo>
                  <a:lnTo>
                    <a:pt x="1428419" y="523595"/>
                  </a:lnTo>
                  <a:close/>
                </a:path>
                <a:path w="9368790" h="533400">
                  <a:moveTo>
                    <a:pt x="1457312" y="0"/>
                  </a:moveTo>
                  <a:lnTo>
                    <a:pt x="1429270" y="0"/>
                  </a:lnTo>
                  <a:lnTo>
                    <a:pt x="1429270" y="9347"/>
                  </a:lnTo>
                  <a:lnTo>
                    <a:pt x="1457312" y="9347"/>
                  </a:lnTo>
                  <a:lnTo>
                    <a:pt x="1457312" y="0"/>
                  </a:lnTo>
                  <a:close/>
                </a:path>
                <a:path w="9368790" h="533400">
                  <a:moveTo>
                    <a:pt x="1475117" y="523595"/>
                  </a:moveTo>
                  <a:lnTo>
                    <a:pt x="1447076" y="523595"/>
                  </a:lnTo>
                  <a:lnTo>
                    <a:pt x="1447076" y="532942"/>
                  </a:lnTo>
                  <a:lnTo>
                    <a:pt x="1475117" y="532942"/>
                  </a:lnTo>
                  <a:lnTo>
                    <a:pt x="1475117" y="523595"/>
                  </a:lnTo>
                  <a:close/>
                </a:path>
                <a:path w="9368790" h="533400">
                  <a:moveTo>
                    <a:pt x="1504022" y="0"/>
                  </a:moveTo>
                  <a:lnTo>
                    <a:pt x="1475968" y="0"/>
                  </a:lnTo>
                  <a:lnTo>
                    <a:pt x="1475968" y="9347"/>
                  </a:lnTo>
                  <a:lnTo>
                    <a:pt x="1504022" y="9347"/>
                  </a:lnTo>
                  <a:lnTo>
                    <a:pt x="1504022" y="0"/>
                  </a:lnTo>
                  <a:close/>
                </a:path>
                <a:path w="9368790" h="533400">
                  <a:moveTo>
                    <a:pt x="1521828" y="523595"/>
                  </a:moveTo>
                  <a:lnTo>
                    <a:pt x="1493774" y="523595"/>
                  </a:lnTo>
                  <a:lnTo>
                    <a:pt x="1493774" y="532942"/>
                  </a:lnTo>
                  <a:lnTo>
                    <a:pt x="1521828" y="532942"/>
                  </a:lnTo>
                  <a:lnTo>
                    <a:pt x="1521828" y="523595"/>
                  </a:lnTo>
                  <a:close/>
                </a:path>
                <a:path w="9368790" h="533400">
                  <a:moveTo>
                    <a:pt x="1550720" y="0"/>
                  </a:moveTo>
                  <a:lnTo>
                    <a:pt x="1522679" y="0"/>
                  </a:lnTo>
                  <a:lnTo>
                    <a:pt x="1522679" y="9347"/>
                  </a:lnTo>
                  <a:lnTo>
                    <a:pt x="1550720" y="9347"/>
                  </a:lnTo>
                  <a:lnTo>
                    <a:pt x="1550720" y="0"/>
                  </a:lnTo>
                  <a:close/>
                </a:path>
                <a:path w="9368790" h="533400">
                  <a:moveTo>
                    <a:pt x="1568526" y="523595"/>
                  </a:moveTo>
                  <a:lnTo>
                    <a:pt x="1540484" y="523595"/>
                  </a:lnTo>
                  <a:lnTo>
                    <a:pt x="1540484" y="532942"/>
                  </a:lnTo>
                  <a:lnTo>
                    <a:pt x="1568526" y="532942"/>
                  </a:lnTo>
                  <a:lnTo>
                    <a:pt x="1568526" y="523595"/>
                  </a:lnTo>
                  <a:close/>
                </a:path>
                <a:path w="9368790" h="533400">
                  <a:moveTo>
                    <a:pt x="1597431" y="0"/>
                  </a:moveTo>
                  <a:lnTo>
                    <a:pt x="1569377" y="0"/>
                  </a:lnTo>
                  <a:lnTo>
                    <a:pt x="1569377" y="9347"/>
                  </a:lnTo>
                  <a:lnTo>
                    <a:pt x="1597431" y="9347"/>
                  </a:lnTo>
                  <a:lnTo>
                    <a:pt x="1597431" y="0"/>
                  </a:lnTo>
                  <a:close/>
                </a:path>
                <a:path w="9368790" h="533400">
                  <a:moveTo>
                    <a:pt x="1615236" y="523595"/>
                  </a:moveTo>
                  <a:lnTo>
                    <a:pt x="1587182" y="523595"/>
                  </a:lnTo>
                  <a:lnTo>
                    <a:pt x="1587182" y="532942"/>
                  </a:lnTo>
                  <a:lnTo>
                    <a:pt x="1615236" y="532942"/>
                  </a:lnTo>
                  <a:lnTo>
                    <a:pt x="1615236" y="523595"/>
                  </a:lnTo>
                  <a:close/>
                </a:path>
                <a:path w="9368790" h="533400">
                  <a:moveTo>
                    <a:pt x="1644142" y="0"/>
                  </a:moveTo>
                  <a:lnTo>
                    <a:pt x="1616087" y="0"/>
                  </a:lnTo>
                  <a:lnTo>
                    <a:pt x="1616087" y="9347"/>
                  </a:lnTo>
                  <a:lnTo>
                    <a:pt x="1644142" y="9347"/>
                  </a:lnTo>
                  <a:lnTo>
                    <a:pt x="1644142" y="0"/>
                  </a:lnTo>
                  <a:close/>
                </a:path>
                <a:path w="9368790" h="533400">
                  <a:moveTo>
                    <a:pt x="1661947" y="523595"/>
                  </a:moveTo>
                  <a:lnTo>
                    <a:pt x="1633893" y="523595"/>
                  </a:lnTo>
                  <a:lnTo>
                    <a:pt x="1633893" y="532942"/>
                  </a:lnTo>
                  <a:lnTo>
                    <a:pt x="1661947" y="532942"/>
                  </a:lnTo>
                  <a:lnTo>
                    <a:pt x="1661947" y="523595"/>
                  </a:lnTo>
                  <a:close/>
                </a:path>
                <a:path w="9368790" h="533400">
                  <a:moveTo>
                    <a:pt x="1690839" y="0"/>
                  </a:moveTo>
                  <a:lnTo>
                    <a:pt x="1662798" y="0"/>
                  </a:lnTo>
                  <a:lnTo>
                    <a:pt x="1662798" y="9347"/>
                  </a:lnTo>
                  <a:lnTo>
                    <a:pt x="1690839" y="9347"/>
                  </a:lnTo>
                  <a:lnTo>
                    <a:pt x="1690839" y="0"/>
                  </a:lnTo>
                  <a:close/>
                </a:path>
                <a:path w="9368790" h="533400">
                  <a:moveTo>
                    <a:pt x="1708645" y="523595"/>
                  </a:moveTo>
                  <a:lnTo>
                    <a:pt x="1680603" y="523595"/>
                  </a:lnTo>
                  <a:lnTo>
                    <a:pt x="1680603" y="532942"/>
                  </a:lnTo>
                  <a:lnTo>
                    <a:pt x="1708645" y="532942"/>
                  </a:lnTo>
                  <a:lnTo>
                    <a:pt x="1708645" y="523595"/>
                  </a:lnTo>
                  <a:close/>
                </a:path>
                <a:path w="9368790" h="533400">
                  <a:moveTo>
                    <a:pt x="1737550" y="0"/>
                  </a:moveTo>
                  <a:lnTo>
                    <a:pt x="1709496" y="0"/>
                  </a:lnTo>
                  <a:lnTo>
                    <a:pt x="1709496" y="9347"/>
                  </a:lnTo>
                  <a:lnTo>
                    <a:pt x="1737550" y="9347"/>
                  </a:lnTo>
                  <a:lnTo>
                    <a:pt x="1737550" y="0"/>
                  </a:lnTo>
                  <a:close/>
                </a:path>
                <a:path w="9368790" h="533400">
                  <a:moveTo>
                    <a:pt x="1755355" y="523595"/>
                  </a:moveTo>
                  <a:lnTo>
                    <a:pt x="1727301" y="523595"/>
                  </a:lnTo>
                  <a:lnTo>
                    <a:pt x="1727301" y="532942"/>
                  </a:lnTo>
                  <a:lnTo>
                    <a:pt x="1755355" y="532942"/>
                  </a:lnTo>
                  <a:lnTo>
                    <a:pt x="1755355" y="523595"/>
                  </a:lnTo>
                  <a:close/>
                </a:path>
                <a:path w="9368790" h="533400">
                  <a:moveTo>
                    <a:pt x="1784261" y="0"/>
                  </a:moveTo>
                  <a:lnTo>
                    <a:pt x="1756206" y="0"/>
                  </a:lnTo>
                  <a:lnTo>
                    <a:pt x="1756206" y="9347"/>
                  </a:lnTo>
                  <a:lnTo>
                    <a:pt x="1784261" y="9347"/>
                  </a:lnTo>
                  <a:lnTo>
                    <a:pt x="1784261" y="0"/>
                  </a:lnTo>
                  <a:close/>
                </a:path>
                <a:path w="9368790" h="533400">
                  <a:moveTo>
                    <a:pt x="1802066" y="523595"/>
                  </a:moveTo>
                  <a:lnTo>
                    <a:pt x="1774012" y="523595"/>
                  </a:lnTo>
                  <a:lnTo>
                    <a:pt x="1774012" y="532942"/>
                  </a:lnTo>
                  <a:lnTo>
                    <a:pt x="1802066" y="532942"/>
                  </a:lnTo>
                  <a:lnTo>
                    <a:pt x="1802066" y="523595"/>
                  </a:lnTo>
                  <a:close/>
                </a:path>
                <a:path w="9368790" h="533400">
                  <a:moveTo>
                    <a:pt x="1830959" y="0"/>
                  </a:moveTo>
                  <a:lnTo>
                    <a:pt x="1802904" y="0"/>
                  </a:lnTo>
                  <a:lnTo>
                    <a:pt x="1802904" y="9347"/>
                  </a:lnTo>
                  <a:lnTo>
                    <a:pt x="1830959" y="9347"/>
                  </a:lnTo>
                  <a:lnTo>
                    <a:pt x="1830959" y="0"/>
                  </a:lnTo>
                  <a:close/>
                </a:path>
                <a:path w="9368790" h="533400">
                  <a:moveTo>
                    <a:pt x="1848764" y="523595"/>
                  </a:moveTo>
                  <a:lnTo>
                    <a:pt x="1820710" y="523595"/>
                  </a:lnTo>
                  <a:lnTo>
                    <a:pt x="1820710" y="532942"/>
                  </a:lnTo>
                  <a:lnTo>
                    <a:pt x="1848764" y="532942"/>
                  </a:lnTo>
                  <a:lnTo>
                    <a:pt x="1848764" y="523595"/>
                  </a:lnTo>
                  <a:close/>
                </a:path>
                <a:path w="9368790" h="533400">
                  <a:moveTo>
                    <a:pt x="1877669" y="0"/>
                  </a:moveTo>
                  <a:lnTo>
                    <a:pt x="1849615" y="0"/>
                  </a:lnTo>
                  <a:lnTo>
                    <a:pt x="1849615" y="9347"/>
                  </a:lnTo>
                  <a:lnTo>
                    <a:pt x="1877669" y="9347"/>
                  </a:lnTo>
                  <a:lnTo>
                    <a:pt x="1877669" y="0"/>
                  </a:lnTo>
                  <a:close/>
                </a:path>
                <a:path w="9368790" h="533400">
                  <a:moveTo>
                    <a:pt x="1895475" y="523595"/>
                  </a:moveTo>
                  <a:lnTo>
                    <a:pt x="1867420" y="523595"/>
                  </a:lnTo>
                  <a:lnTo>
                    <a:pt x="1867420" y="532942"/>
                  </a:lnTo>
                  <a:lnTo>
                    <a:pt x="1895475" y="532942"/>
                  </a:lnTo>
                  <a:lnTo>
                    <a:pt x="1895475" y="523595"/>
                  </a:lnTo>
                  <a:close/>
                </a:path>
                <a:path w="9368790" h="533400">
                  <a:moveTo>
                    <a:pt x="1924367" y="0"/>
                  </a:moveTo>
                  <a:lnTo>
                    <a:pt x="1896325" y="0"/>
                  </a:lnTo>
                  <a:lnTo>
                    <a:pt x="1896325" y="9347"/>
                  </a:lnTo>
                  <a:lnTo>
                    <a:pt x="1924367" y="9347"/>
                  </a:lnTo>
                  <a:lnTo>
                    <a:pt x="1924367" y="0"/>
                  </a:lnTo>
                  <a:close/>
                </a:path>
                <a:path w="9368790" h="533400">
                  <a:moveTo>
                    <a:pt x="1942172" y="523595"/>
                  </a:moveTo>
                  <a:lnTo>
                    <a:pt x="1914131" y="523595"/>
                  </a:lnTo>
                  <a:lnTo>
                    <a:pt x="1914131" y="532942"/>
                  </a:lnTo>
                  <a:lnTo>
                    <a:pt x="1942172" y="532942"/>
                  </a:lnTo>
                  <a:lnTo>
                    <a:pt x="1942172" y="523595"/>
                  </a:lnTo>
                  <a:close/>
                </a:path>
                <a:path w="9368790" h="533400">
                  <a:moveTo>
                    <a:pt x="1971078" y="0"/>
                  </a:moveTo>
                  <a:lnTo>
                    <a:pt x="1943023" y="0"/>
                  </a:lnTo>
                  <a:lnTo>
                    <a:pt x="1943023" y="9347"/>
                  </a:lnTo>
                  <a:lnTo>
                    <a:pt x="1971078" y="9347"/>
                  </a:lnTo>
                  <a:lnTo>
                    <a:pt x="1971078" y="0"/>
                  </a:lnTo>
                  <a:close/>
                </a:path>
                <a:path w="9368790" h="533400">
                  <a:moveTo>
                    <a:pt x="1988883" y="523595"/>
                  </a:moveTo>
                  <a:lnTo>
                    <a:pt x="1960829" y="523595"/>
                  </a:lnTo>
                  <a:lnTo>
                    <a:pt x="1960829" y="532942"/>
                  </a:lnTo>
                  <a:lnTo>
                    <a:pt x="1988883" y="532942"/>
                  </a:lnTo>
                  <a:lnTo>
                    <a:pt x="1988883" y="523595"/>
                  </a:lnTo>
                  <a:close/>
                </a:path>
                <a:path w="9368790" h="533400">
                  <a:moveTo>
                    <a:pt x="2017788" y="0"/>
                  </a:moveTo>
                  <a:lnTo>
                    <a:pt x="1989734" y="0"/>
                  </a:lnTo>
                  <a:lnTo>
                    <a:pt x="1989734" y="9347"/>
                  </a:lnTo>
                  <a:lnTo>
                    <a:pt x="2017788" y="9347"/>
                  </a:lnTo>
                  <a:lnTo>
                    <a:pt x="2017788" y="0"/>
                  </a:lnTo>
                  <a:close/>
                </a:path>
                <a:path w="9368790" h="533400">
                  <a:moveTo>
                    <a:pt x="2035594" y="523595"/>
                  </a:moveTo>
                  <a:lnTo>
                    <a:pt x="2007539" y="523595"/>
                  </a:lnTo>
                  <a:lnTo>
                    <a:pt x="2007539" y="532942"/>
                  </a:lnTo>
                  <a:lnTo>
                    <a:pt x="2035594" y="532942"/>
                  </a:lnTo>
                  <a:lnTo>
                    <a:pt x="2035594" y="523595"/>
                  </a:lnTo>
                  <a:close/>
                </a:path>
                <a:path w="9368790" h="533400">
                  <a:moveTo>
                    <a:pt x="2064486" y="0"/>
                  </a:moveTo>
                  <a:lnTo>
                    <a:pt x="2036445" y="0"/>
                  </a:lnTo>
                  <a:lnTo>
                    <a:pt x="2036445" y="9347"/>
                  </a:lnTo>
                  <a:lnTo>
                    <a:pt x="2064486" y="9347"/>
                  </a:lnTo>
                  <a:lnTo>
                    <a:pt x="2064486" y="0"/>
                  </a:lnTo>
                  <a:close/>
                </a:path>
                <a:path w="9368790" h="533400">
                  <a:moveTo>
                    <a:pt x="2082292" y="523595"/>
                  </a:moveTo>
                  <a:lnTo>
                    <a:pt x="2054250" y="523595"/>
                  </a:lnTo>
                  <a:lnTo>
                    <a:pt x="2054250" y="532942"/>
                  </a:lnTo>
                  <a:lnTo>
                    <a:pt x="2082292" y="532942"/>
                  </a:lnTo>
                  <a:lnTo>
                    <a:pt x="2082292" y="523595"/>
                  </a:lnTo>
                  <a:close/>
                </a:path>
                <a:path w="9368790" h="533400">
                  <a:moveTo>
                    <a:pt x="2111197" y="0"/>
                  </a:moveTo>
                  <a:lnTo>
                    <a:pt x="2083142" y="0"/>
                  </a:lnTo>
                  <a:lnTo>
                    <a:pt x="2083142" y="9347"/>
                  </a:lnTo>
                  <a:lnTo>
                    <a:pt x="2111197" y="9347"/>
                  </a:lnTo>
                  <a:lnTo>
                    <a:pt x="2111197" y="0"/>
                  </a:lnTo>
                  <a:close/>
                </a:path>
                <a:path w="9368790" h="533400">
                  <a:moveTo>
                    <a:pt x="2129002" y="523595"/>
                  </a:moveTo>
                  <a:lnTo>
                    <a:pt x="2100948" y="523595"/>
                  </a:lnTo>
                  <a:lnTo>
                    <a:pt x="2100948" y="532942"/>
                  </a:lnTo>
                  <a:lnTo>
                    <a:pt x="2129002" y="532942"/>
                  </a:lnTo>
                  <a:lnTo>
                    <a:pt x="2129002" y="523595"/>
                  </a:lnTo>
                  <a:close/>
                </a:path>
                <a:path w="9368790" h="533400">
                  <a:moveTo>
                    <a:pt x="2157895" y="0"/>
                  </a:moveTo>
                  <a:lnTo>
                    <a:pt x="2129853" y="0"/>
                  </a:lnTo>
                  <a:lnTo>
                    <a:pt x="2129853" y="9347"/>
                  </a:lnTo>
                  <a:lnTo>
                    <a:pt x="2157895" y="9347"/>
                  </a:lnTo>
                  <a:lnTo>
                    <a:pt x="2157895" y="0"/>
                  </a:lnTo>
                  <a:close/>
                </a:path>
                <a:path w="9368790" h="533400">
                  <a:moveTo>
                    <a:pt x="2175700" y="523595"/>
                  </a:moveTo>
                  <a:lnTo>
                    <a:pt x="2147659" y="523595"/>
                  </a:lnTo>
                  <a:lnTo>
                    <a:pt x="2147659" y="532942"/>
                  </a:lnTo>
                  <a:lnTo>
                    <a:pt x="2175700" y="532942"/>
                  </a:lnTo>
                  <a:lnTo>
                    <a:pt x="2175700" y="523595"/>
                  </a:lnTo>
                  <a:close/>
                </a:path>
                <a:path w="9368790" h="533400">
                  <a:moveTo>
                    <a:pt x="2204605" y="0"/>
                  </a:moveTo>
                  <a:lnTo>
                    <a:pt x="2176551" y="0"/>
                  </a:lnTo>
                  <a:lnTo>
                    <a:pt x="2176551" y="9347"/>
                  </a:lnTo>
                  <a:lnTo>
                    <a:pt x="2204605" y="9347"/>
                  </a:lnTo>
                  <a:lnTo>
                    <a:pt x="2204605" y="0"/>
                  </a:lnTo>
                  <a:close/>
                </a:path>
                <a:path w="9368790" h="533400">
                  <a:moveTo>
                    <a:pt x="2222411" y="523595"/>
                  </a:moveTo>
                  <a:lnTo>
                    <a:pt x="2194356" y="523595"/>
                  </a:lnTo>
                  <a:lnTo>
                    <a:pt x="2194356" y="532942"/>
                  </a:lnTo>
                  <a:lnTo>
                    <a:pt x="2222411" y="532942"/>
                  </a:lnTo>
                  <a:lnTo>
                    <a:pt x="2222411" y="523595"/>
                  </a:lnTo>
                  <a:close/>
                </a:path>
                <a:path w="9368790" h="533400">
                  <a:moveTo>
                    <a:pt x="2251316" y="0"/>
                  </a:moveTo>
                  <a:lnTo>
                    <a:pt x="2223262" y="0"/>
                  </a:lnTo>
                  <a:lnTo>
                    <a:pt x="2223262" y="9347"/>
                  </a:lnTo>
                  <a:lnTo>
                    <a:pt x="2251316" y="9347"/>
                  </a:lnTo>
                  <a:lnTo>
                    <a:pt x="2251316" y="0"/>
                  </a:lnTo>
                  <a:close/>
                </a:path>
                <a:path w="9368790" h="533400">
                  <a:moveTo>
                    <a:pt x="2269121" y="523595"/>
                  </a:moveTo>
                  <a:lnTo>
                    <a:pt x="2241067" y="523595"/>
                  </a:lnTo>
                  <a:lnTo>
                    <a:pt x="2241067" y="532942"/>
                  </a:lnTo>
                  <a:lnTo>
                    <a:pt x="2269121" y="532942"/>
                  </a:lnTo>
                  <a:lnTo>
                    <a:pt x="2269121" y="523595"/>
                  </a:lnTo>
                  <a:close/>
                </a:path>
                <a:path w="9368790" h="533400">
                  <a:moveTo>
                    <a:pt x="2298014" y="0"/>
                  </a:moveTo>
                  <a:lnTo>
                    <a:pt x="2269972" y="0"/>
                  </a:lnTo>
                  <a:lnTo>
                    <a:pt x="2269972" y="9347"/>
                  </a:lnTo>
                  <a:lnTo>
                    <a:pt x="2298014" y="9347"/>
                  </a:lnTo>
                  <a:lnTo>
                    <a:pt x="2298014" y="0"/>
                  </a:lnTo>
                  <a:close/>
                </a:path>
                <a:path w="9368790" h="533400">
                  <a:moveTo>
                    <a:pt x="2315819" y="523595"/>
                  </a:moveTo>
                  <a:lnTo>
                    <a:pt x="2287778" y="523595"/>
                  </a:lnTo>
                  <a:lnTo>
                    <a:pt x="2287778" y="532942"/>
                  </a:lnTo>
                  <a:lnTo>
                    <a:pt x="2315819" y="532942"/>
                  </a:lnTo>
                  <a:lnTo>
                    <a:pt x="2315819" y="523595"/>
                  </a:lnTo>
                  <a:close/>
                </a:path>
                <a:path w="9368790" h="533400">
                  <a:moveTo>
                    <a:pt x="2344724" y="0"/>
                  </a:moveTo>
                  <a:lnTo>
                    <a:pt x="2316670" y="0"/>
                  </a:lnTo>
                  <a:lnTo>
                    <a:pt x="2316670" y="9347"/>
                  </a:lnTo>
                  <a:lnTo>
                    <a:pt x="2344724" y="9347"/>
                  </a:lnTo>
                  <a:lnTo>
                    <a:pt x="2344724" y="0"/>
                  </a:lnTo>
                  <a:close/>
                </a:path>
                <a:path w="9368790" h="533400">
                  <a:moveTo>
                    <a:pt x="2362530" y="523595"/>
                  </a:moveTo>
                  <a:lnTo>
                    <a:pt x="2334476" y="523595"/>
                  </a:lnTo>
                  <a:lnTo>
                    <a:pt x="2334476" y="532942"/>
                  </a:lnTo>
                  <a:lnTo>
                    <a:pt x="2362530" y="532942"/>
                  </a:lnTo>
                  <a:lnTo>
                    <a:pt x="2362530" y="523595"/>
                  </a:lnTo>
                  <a:close/>
                </a:path>
                <a:path w="9368790" h="533400">
                  <a:moveTo>
                    <a:pt x="2391435" y="0"/>
                  </a:moveTo>
                  <a:lnTo>
                    <a:pt x="2363381" y="0"/>
                  </a:lnTo>
                  <a:lnTo>
                    <a:pt x="2363381" y="9347"/>
                  </a:lnTo>
                  <a:lnTo>
                    <a:pt x="2391435" y="9347"/>
                  </a:lnTo>
                  <a:lnTo>
                    <a:pt x="2391435" y="0"/>
                  </a:lnTo>
                  <a:close/>
                </a:path>
                <a:path w="9368790" h="533400">
                  <a:moveTo>
                    <a:pt x="2409240" y="523595"/>
                  </a:moveTo>
                  <a:lnTo>
                    <a:pt x="2381186" y="523595"/>
                  </a:lnTo>
                  <a:lnTo>
                    <a:pt x="2381186" y="532942"/>
                  </a:lnTo>
                  <a:lnTo>
                    <a:pt x="2409240" y="532942"/>
                  </a:lnTo>
                  <a:lnTo>
                    <a:pt x="2409240" y="523595"/>
                  </a:lnTo>
                  <a:close/>
                </a:path>
                <a:path w="9368790" h="533400">
                  <a:moveTo>
                    <a:pt x="2438133" y="0"/>
                  </a:moveTo>
                  <a:lnTo>
                    <a:pt x="2410079" y="0"/>
                  </a:lnTo>
                  <a:lnTo>
                    <a:pt x="2410079" y="9347"/>
                  </a:lnTo>
                  <a:lnTo>
                    <a:pt x="2438133" y="9347"/>
                  </a:lnTo>
                  <a:lnTo>
                    <a:pt x="2438133" y="0"/>
                  </a:lnTo>
                  <a:close/>
                </a:path>
                <a:path w="9368790" h="533400">
                  <a:moveTo>
                    <a:pt x="2455938" y="523595"/>
                  </a:moveTo>
                  <a:lnTo>
                    <a:pt x="2427884" y="523595"/>
                  </a:lnTo>
                  <a:lnTo>
                    <a:pt x="2427884" y="532942"/>
                  </a:lnTo>
                  <a:lnTo>
                    <a:pt x="2455938" y="532942"/>
                  </a:lnTo>
                  <a:lnTo>
                    <a:pt x="2455938" y="523595"/>
                  </a:lnTo>
                  <a:close/>
                </a:path>
                <a:path w="9368790" h="533400">
                  <a:moveTo>
                    <a:pt x="2484844" y="0"/>
                  </a:moveTo>
                  <a:lnTo>
                    <a:pt x="2456789" y="0"/>
                  </a:lnTo>
                  <a:lnTo>
                    <a:pt x="2456789" y="9347"/>
                  </a:lnTo>
                  <a:lnTo>
                    <a:pt x="2484844" y="9347"/>
                  </a:lnTo>
                  <a:lnTo>
                    <a:pt x="2484844" y="0"/>
                  </a:lnTo>
                  <a:close/>
                </a:path>
                <a:path w="9368790" h="533400">
                  <a:moveTo>
                    <a:pt x="2502649" y="523595"/>
                  </a:moveTo>
                  <a:lnTo>
                    <a:pt x="2474595" y="523595"/>
                  </a:lnTo>
                  <a:lnTo>
                    <a:pt x="2474595" y="532942"/>
                  </a:lnTo>
                  <a:lnTo>
                    <a:pt x="2502649" y="532942"/>
                  </a:lnTo>
                  <a:lnTo>
                    <a:pt x="2502649" y="523595"/>
                  </a:lnTo>
                  <a:close/>
                </a:path>
                <a:path w="9368790" h="533400">
                  <a:moveTo>
                    <a:pt x="2531541" y="0"/>
                  </a:moveTo>
                  <a:lnTo>
                    <a:pt x="2503500" y="0"/>
                  </a:lnTo>
                  <a:lnTo>
                    <a:pt x="2503500" y="9347"/>
                  </a:lnTo>
                  <a:lnTo>
                    <a:pt x="2531541" y="9347"/>
                  </a:lnTo>
                  <a:lnTo>
                    <a:pt x="2531541" y="0"/>
                  </a:lnTo>
                  <a:close/>
                </a:path>
                <a:path w="9368790" h="533400">
                  <a:moveTo>
                    <a:pt x="2549347" y="523595"/>
                  </a:moveTo>
                  <a:lnTo>
                    <a:pt x="2521305" y="523595"/>
                  </a:lnTo>
                  <a:lnTo>
                    <a:pt x="2521305" y="532942"/>
                  </a:lnTo>
                  <a:lnTo>
                    <a:pt x="2549347" y="532942"/>
                  </a:lnTo>
                  <a:lnTo>
                    <a:pt x="2549347" y="523595"/>
                  </a:lnTo>
                  <a:close/>
                </a:path>
                <a:path w="9368790" h="533400">
                  <a:moveTo>
                    <a:pt x="2578252" y="0"/>
                  </a:moveTo>
                  <a:lnTo>
                    <a:pt x="2550198" y="0"/>
                  </a:lnTo>
                  <a:lnTo>
                    <a:pt x="2550198" y="9347"/>
                  </a:lnTo>
                  <a:lnTo>
                    <a:pt x="2578252" y="9347"/>
                  </a:lnTo>
                  <a:lnTo>
                    <a:pt x="2578252" y="0"/>
                  </a:lnTo>
                  <a:close/>
                </a:path>
                <a:path w="9368790" h="533400">
                  <a:moveTo>
                    <a:pt x="2596057" y="523595"/>
                  </a:moveTo>
                  <a:lnTo>
                    <a:pt x="2568003" y="523595"/>
                  </a:lnTo>
                  <a:lnTo>
                    <a:pt x="2568003" y="532942"/>
                  </a:lnTo>
                  <a:lnTo>
                    <a:pt x="2596057" y="532942"/>
                  </a:lnTo>
                  <a:lnTo>
                    <a:pt x="2596057" y="523595"/>
                  </a:lnTo>
                  <a:close/>
                </a:path>
                <a:path w="9368790" h="533400">
                  <a:moveTo>
                    <a:pt x="2624963" y="0"/>
                  </a:moveTo>
                  <a:lnTo>
                    <a:pt x="2596908" y="0"/>
                  </a:lnTo>
                  <a:lnTo>
                    <a:pt x="2596908" y="9347"/>
                  </a:lnTo>
                  <a:lnTo>
                    <a:pt x="2624963" y="9347"/>
                  </a:lnTo>
                  <a:lnTo>
                    <a:pt x="2624963" y="0"/>
                  </a:lnTo>
                  <a:close/>
                </a:path>
                <a:path w="9368790" h="533400">
                  <a:moveTo>
                    <a:pt x="2642768" y="523595"/>
                  </a:moveTo>
                  <a:lnTo>
                    <a:pt x="2614714" y="523595"/>
                  </a:lnTo>
                  <a:lnTo>
                    <a:pt x="2614714" y="532942"/>
                  </a:lnTo>
                  <a:lnTo>
                    <a:pt x="2642768" y="532942"/>
                  </a:lnTo>
                  <a:lnTo>
                    <a:pt x="2642768" y="523595"/>
                  </a:lnTo>
                  <a:close/>
                </a:path>
                <a:path w="9368790" h="533400">
                  <a:moveTo>
                    <a:pt x="2671661" y="0"/>
                  </a:moveTo>
                  <a:lnTo>
                    <a:pt x="2643619" y="0"/>
                  </a:lnTo>
                  <a:lnTo>
                    <a:pt x="2643619" y="9347"/>
                  </a:lnTo>
                  <a:lnTo>
                    <a:pt x="2671661" y="9347"/>
                  </a:lnTo>
                  <a:lnTo>
                    <a:pt x="2671661" y="0"/>
                  </a:lnTo>
                  <a:close/>
                </a:path>
                <a:path w="9368790" h="533400">
                  <a:moveTo>
                    <a:pt x="2689466" y="523595"/>
                  </a:moveTo>
                  <a:lnTo>
                    <a:pt x="2661424" y="523595"/>
                  </a:lnTo>
                  <a:lnTo>
                    <a:pt x="2661424" y="532942"/>
                  </a:lnTo>
                  <a:lnTo>
                    <a:pt x="2689466" y="532942"/>
                  </a:lnTo>
                  <a:lnTo>
                    <a:pt x="2689466" y="523595"/>
                  </a:lnTo>
                  <a:close/>
                </a:path>
                <a:path w="9368790" h="533400">
                  <a:moveTo>
                    <a:pt x="2718371" y="0"/>
                  </a:moveTo>
                  <a:lnTo>
                    <a:pt x="2690317" y="0"/>
                  </a:lnTo>
                  <a:lnTo>
                    <a:pt x="2690317" y="9347"/>
                  </a:lnTo>
                  <a:lnTo>
                    <a:pt x="2718371" y="9347"/>
                  </a:lnTo>
                  <a:lnTo>
                    <a:pt x="2718371" y="0"/>
                  </a:lnTo>
                  <a:close/>
                </a:path>
                <a:path w="9368790" h="533400">
                  <a:moveTo>
                    <a:pt x="2736177" y="523595"/>
                  </a:moveTo>
                  <a:lnTo>
                    <a:pt x="2708122" y="523595"/>
                  </a:lnTo>
                  <a:lnTo>
                    <a:pt x="2708122" y="532942"/>
                  </a:lnTo>
                  <a:lnTo>
                    <a:pt x="2736177" y="532942"/>
                  </a:lnTo>
                  <a:lnTo>
                    <a:pt x="2736177" y="523595"/>
                  </a:lnTo>
                  <a:close/>
                </a:path>
                <a:path w="9368790" h="533400">
                  <a:moveTo>
                    <a:pt x="2765069" y="0"/>
                  </a:moveTo>
                  <a:lnTo>
                    <a:pt x="2737027" y="0"/>
                  </a:lnTo>
                  <a:lnTo>
                    <a:pt x="2737027" y="9347"/>
                  </a:lnTo>
                  <a:lnTo>
                    <a:pt x="2765069" y="9347"/>
                  </a:lnTo>
                  <a:lnTo>
                    <a:pt x="2765069" y="0"/>
                  </a:lnTo>
                  <a:close/>
                </a:path>
                <a:path w="9368790" h="533400">
                  <a:moveTo>
                    <a:pt x="2782874" y="523595"/>
                  </a:moveTo>
                  <a:lnTo>
                    <a:pt x="2754833" y="523595"/>
                  </a:lnTo>
                  <a:lnTo>
                    <a:pt x="2754833" y="532942"/>
                  </a:lnTo>
                  <a:lnTo>
                    <a:pt x="2782874" y="532942"/>
                  </a:lnTo>
                  <a:lnTo>
                    <a:pt x="2782874" y="523595"/>
                  </a:lnTo>
                  <a:close/>
                </a:path>
                <a:path w="9368790" h="533400">
                  <a:moveTo>
                    <a:pt x="2811780" y="0"/>
                  </a:moveTo>
                  <a:lnTo>
                    <a:pt x="2783725" y="0"/>
                  </a:lnTo>
                  <a:lnTo>
                    <a:pt x="2783725" y="9347"/>
                  </a:lnTo>
                  <a:lnTo>
                    <a:pt x="2811780" y="9347"/>
                  </a:lnTo>
                  <a:lnTo>
                    <a:pt x="2811780" y="0"/>
                  </a:lnTo>
                  <a:close/>
                </a:path>
                <a:path w="9368790" h="533400">
                  <a:moveTo>
                    <a:pt x="2829585" y="523595"/>
                  </a:moveTo>
                  <a:lnTo>
                    <a:pt x="2801531" y="523595"/>
                  </a:lnTo>
                  <a:lnTo>
                    <a:pt x="2801531" y="532942"/>
                  </a:lnTo>
                  <a:lnTo>
                    <a:pt x="2829585" y="532942"/>
                  </a:lnTo>
                  <a:lnTo>
                    <a:pt x="2829585" y="523595"/>
                  </a:lnTo>
                  <a:close/>
                </a:path>
                <a:path w="9368790" h="533400">
                  <a:moveTo>
                    <a:pt x="2858490" y="0"/>
                  </a:moveTo>
                  <a:lnTo>
                    <a:pt x="2830436" y="0"/>
                  </a:lnTo>
                  <a:lnTo>
                    <a:pt x="2830436" y="9347"/>
                  </a:lnTo>
                  <a:lnTo>
                    <a:pt x="2858490" y="9347"/>
                  </a:lnTo>
                  <a:lnTo>
                    <a:pt x="2858490" y="0"/>
                  </a:lnTo>
                  <a:close/>
                </a:path>
                <a:path w="9368790" h="533400">
                  <a:moveTo>
                    <a:pt x="2876296" y="523595"/>
                  </a:moveTo>
                  <a:lnTo>
                    <a:pt x="2848241" y="523595"/>
                  </a:lnTo>
                  <a:lnTo>
                    <a:pt x="2848241" y="532942"/>
                  </a:lnTo>
                  <a:lnTo>
                    <a:pt x="2876296" y="532942"/>
                  </a:lnTo>
                  <a:lnTo>
                    <a:pt x="2876296" y="523595"/>
                  </a:lnTo>
                  <a:close/>
                </a:path>
                <a:path w="9368790" h="533400">
                  <a:moveTo>
                    <a:pt x="2905188" y="0"/>
                  </a:moveTo>
                  <a:lnTo>
                    <a:pt x="2877147" y="0"/>
                  </a:lnTo>
                  <a:lnTo>
                    <a:pt x="2877147" y="9347"/>
                  </a:lnTo>
                  <a:lnTo>
                    <a:pt x="2905188" y="9347"/>
                  </a:lnTo>
                  <a:lnTo>
                    <a:pt x="2905188" y="0"/>
                  </a:lnTo>
                  <a:close/>
                </a:path>
                <a:path w="9368790" h="533400">
                  <a:moveTo>
                    <a:pt x="2922994" y="523595"/>
                  </a:moveTo>
                  <a:lnTo>
                    <a:pt x="2894952" y="523595"/>
                  </a:lnTo>
                  <a:lnTo>
                    <a:pt x="2894952" y="532942"/>
                  </a:lnTo>
                  <a:lnTo>
                    <a:pt x="2922994" y="532942"/>
                  </a:lnTo>
                  <a:lnTo>
                    <a:pt x="2922994" y="523595"/>
                  </a:lnTo>
                  <a:close/>
                </a:path>
                <a:path w="9368790" h="533400">
                  <a:moveTo>
                    <a:pt x="2951899" y="0"/>
                  </a:moveTo>
                  <a:lnTo>
                    <a:pt x="2923844" y="0"/>
                  </a:lnTo>
                  <a:lnTo>
                    <a:pt x="2923844" y="9347"/>
                  </a:lnTo>
                  <a:lnTo>
                    <a:pt x="2951899" y="9347"/>
                  </a:lnTo>
                  <a:lnTo>
                    <a:pt x="2951899" y="0"/>
                  </a:lnTo>
                  <a:close/>
                </a:path>
                <a:path w="9368790" h="533400">
                  <a:moveTo>
                    <a:pt x="2969704" y="523595"/>
                  </a:moveTo>
                  <a:lnTo>
                    <a:pt x="2941650" y="523595"/>
                  </a:lnTo>
                  <a:lnTo>
                    <a:pt x="2941650" y="532942"/>
                  </a:lnTo>
                  <a:lnTo>
                    <a:pt x="2969704" y="532942"/>
                  </a:lnTo>
                  <a:lnTo>
                    <a:pt x="2969704" y="523595"/>
                  </a:lnTo>
                  <a:close/>
                </a:path>
                <a:path w="9368790" h="533400">
                  <a:moveTo>
                    <a:pt x="2998609" y="0"/>
                  </a:moveTo>
                  <a:lnTo>
                    <a:pt x="2970555" y="0"/>
                  </a:lnTo>
                  <a:lnTo>
                    <a:pt x="2970555" y="9347"/>
                  </a:lnTo>
                  <a:lnTo>
                    <a:pt x="2998609" y="9347"/>
                  </a:lnTo>
                  <a:lnTo>
                    <a:pt x="2998609" y="0"/>
                  </a:lnTo>
                  <a:close/>
                </a:path>
                <a:path w="9368790" h="533400">
                  <a:moveTo>
                    <a:pt x="3016402" y="523595"/>
                  </a:moveTo>
                  <a:lnTo>
                    <a:pt x="2988360" y="523595"/>
                  </a:lnTo>
                  <a:lnTo>
                    <a:pt x="2988360" y="532942"/>
                  </a:lnTo>
                  <a:lnTo>
                    <a:pt x="3016402" y="532942"/>
                  </a:lnTo>
                  <a:lnTo>
                    <a:pt x="3016402" y="523595"/>
                  </a:lnTo>
                  <a:close/>
                </a:path>
                <a:path w="9368790" h="533400">
                  <a:moveTo>
                    <a:pt x="3045307" y="0"/>
                  </a:moveTo>
                  <a:lnTo>
                    <a:pt x="3017253" y="0"/>
                  </a:lnTo>
                  <a:lnTo>
                    <a:pt x="3017253" y="9347"/>
                  </a:lnTo>
                  <a:lnTo>
                    <a:pt x="3045307" y="9347"/>
                  </a:lnTo>
                  <a:lnTo>
                    <a:pt x="3045307" y="0"/>
                  </a:lnTo>
                  <a:close/>
                </a:path>
                <a:path w="9368790" h="533400">
                  <a:moveTo>
                    <a:pt x="3063113" y="523595"/>
                  </a:moveTo>
                  <a:lnTo>
                    <a:pt x="3035058" y="523595"/>
                  </a:lnTo>
                  <a:lnTo>
                    <a:pt x="3035058" y="532942"/>
                  </a:lnTo>
                  <a:lnTo>
                    <a:pt x="3063113" y="532942"/>
                  </a:lnTo>
                  <a:lnTo>
                    <a:pt x="3063113" y="523595"/>
                  </a:lnTo>
                  <a:close/>
                </a:path>
                <a:path w="9368790" h="533400">
                  <a:moveTo>
                    <a:pt x="3092018" y="0"/>
                  </a:moveTo>
                  <a:lnTo>
                    <a:pt x="3063964" y="0"/>
                  </a:lnTo>
                  <a:lnTo>
                    <a:pt x="3063964" y="9347"/>
                  </a:lnTo>
                  <a:lnTo>
                    <a:pt x="3092018" y="9347"/>
                  </a:lnTo>
                  <a:lnTo>
                    <a:pt x="3092018" y="0"/>
                  </a:lnTo>
                  <a:close/>
                </a:path>
                <a:path w="9368790" h="533400">
                  <a:moveTo>
                    <a:pt x="3109823" y="523595"/>
                  </a:moveTo>
                  <a:lnTo>
                    <a:pt x="3081769" y="523595"/>
                  </a:lnTo>
                  <a:lnTo>
                    <a:pt x="3081769" y="532942"/>
                  </a:lnTo>
                  <a:lnTo>
                    <a:pt x="3109823" y="532942"/>
                  </a:lnTo>
                  <a:lnTo>
                    <a:pt x="3109823" y="523595"/>
                  </a:lnTo>
                  <a:close/>
                </a:path>
                <a:path w="9368790" h="533400">
                  <a:moveTo>
                    <a:pt x="3138716" y="0"/>
                  </a:moveTo>
                  <a:lnTo>
                    <a:pt x="3110674" y="0"/>
                  </a:lnTo>
                  <a:lnTo>
                    <a:pt x="3110674" y="9347"/>
                  </a:lnTo>
                  <a:lnTo>
                    <a:pt x="3138716" y="9347"/>
                  </a:lnTo>
                  <a:lnTo>
                    <a:pt x="3138716" y="0"/>
                  </a:lnTo>
                  <a:close/>
                </a:path>
                <a:path w="9368790" h="533400">
                  <a:moveTo>
                    <a:pt x="3156521" y="523595"/>
                  </a:moveTo>
                  <a:lnTo>
                    <a:pt x="3128480" y="523595"/>
                  </a:lnTo>
                  <a:lnTo>
                    <a:pt x="3128480" y="532942"/>
                  </a:lnTo>
                  <a:lnTo>
                    <a:pt x="3156521" y="532942"/>
                  </a:lnTo>
                  <a:lnTo>
                    <a:pt x="3156521" y="523595"/>
                  </a:lnTo>
                  <a:close/>
                </a:path>
                <a:path w="9368790" h="533400">
                  <a:moveTo>
                    <a:pt x="3185426" y="0"/>
                  </a:moveTo>
                  <a:lnTo>
                    <a:pt x="3157372" y="0"/>
                  </a:lnTo>
                  <a:lnTo>
                    <a:pt x="3157372" y="9347"/>
                  </a:lnTo>
                  <a:lnTo>
                    <a:pt x="3185426" y="9347"/>
                  </a:lnTo>
                  <a:lnTo>
                    <a:pt x="3185426" y="0"/>
                  </a:lnTo>
                  <a:close/>
                </a:path>
                <a:path w="9368790" h="533400">
                  <a:moveTo>
                    <a:pt x="3203232" y="523595"/>
                  </a:moveTo>
                  <a:lnTo>
                    <a:pt x="3175177" y="523595"/>
                  </a:lnTo>
                  <a:lnTo>
                    <a:pt x="3175177" y="532942"/>
                  </a:lnTo>
                  <a:lnTo>
                    <a:pt x="3203232" y="532942"/>
                  </a:lnTo>
                  <a:lnTo>
                    <a:pt x="3203232" y="523595"/>
                  </a:lnTo>
                  <a:close/>
                </a:path>
                <a:path w="9368790" h="533400">
                  <a:moveTo>
                    <a:pt x="3232137" y="0"/>
                  </a:moveTo>
                  <a:lnTo>
                    <a:pt x="3204083" y="0"/>
                  </a:lnTo>
                  <a:lnTo>
                    <a:pt x="3204083" y="9347"/>
                  </a:lnTo>
                  <a:lnTo>
                    <a:pt x="3232137" y="9347"/>
                  </a:lnTo>
                  <a:lnTo>
                    <a:pt x="3232137" y="0"/>
                  </a:lnTo>
                  <a:close/>
                </a:path>
                <a:path w="9368790" h="533400">
                  <a:moveTo>
                    <a:pt x="3249942" y="523595"/>
                  </a:moveTo>
                  <a:lnTo>
                    <a:pt x="3221888" y="523595"/>
                  </a:lnTo>
                  <a:lnTo>
                    <a:pt x="3221888" y="532942"/>
                  </a:lnTo>
                  <a:lnTo>
                    <a:pt x="3249942" y="532942"/>
                  </a:lnTo>
                  <a:lnTo>
                    <a:pt x="3249942" y="523595"/>
                  </a:lnTo>
                  <a:close/>
                </a:path>
                <a:path w="9368790" h="533400">
                  <a:moveTo>
                    <a:pt x="3278835" y="0"/>
                  </a:moveTo>
                  <a:lnTo>
                    <a:pt x="3250793" y="0"/>
                  </a:lnTo>
                  <a:lnTo>
                    <a:pt x="3250793" y="9347"/>
                  </a:lnTo>
                  <a:lnTo>
                    <a:pt x="3278835" y="9347"/>
                  </a:lnTo>
                  <a:lnTo>
                    <a:pt x="3278835" y="0"/>
                  </a:lnTo>
                  <a:close/>
                </a:path>
                <a:path w="9368790" h="533400">
                  <a:moveTo>
                    <a:pt x="3296640" y="523595"/>
                  </a:moveTo>
                  <a:lnTo>
                    <a:pt x="3268599" y="523595"/>
                  </a:lnTo>
                  <a:lnTo>
                    <a:pt x="3268599" y="532942"/>
                  </a:lnTo>
                  <a:lnTo>
                    <a:pt x="3296640" y="532942"/>
                  </a:lnTo>
                  <a:lnTo>
                    <a:pt x="3296640" y="523595"/>
                  </a:lnTo>
                  <a:close/>
                </a:path>
                <a:path w="9368790" h="533400">
                  <a:moveTo>
                    <a:pt x="3325545" y="0"/>
                  </a:moveTo>
                  <a:lnTo>
                    <a:pt x="3297491" y="0"/>
                  </a:lnTo>
                  <a:lnTo>
                    <a:pt x="3297491" y="9347"/>
                  </a:lnTo>
                  <a:lnTo>
                    <a:pt x="3325545" y="9347"/>
                  </a:lnTo>
                  <a:lnTo>
                    <a:pt x="3325545" y="0"/>
                  </a:lnTo>
                  <a:close/>
                </a:path>
                <a:path w="9368790" h="533400">
                  <a:moveTo>
                    <a:pt x="3343351" y="523595"/>
                  </a:moveTo>
                  <a:lnTo>
                    <a:pt x="3315297" y="523595"/>
                  </a:lnTo>
                  <a:lnTo>
                    <a:pt x="3315297" y="532942"/>
                  </a:lnTo>
                  <a:lnTo>
                    <a:pt x="3343351" y="532942"/>
                  </a:lnTo>
                  <a:lnTo>
                    <a:pt x="3343351" y="523595"/>
                  </a:lnTo>
                  <a:close/>
                </a:path>
                <a:path w="9368790" h="533400">
                  <a:moveTo>
                    <a:pt x="3372243" y="0"/>
                  </a:moveTo>
                  <a:lnTo>
                    <a:pt x="3344202" y="0"/>
                  </a:lnTo>
                  <a:lnTo>
                    <a:pt x="3344202" y="9347"/>
                  </a:lnTo>
                  <a:lnTo>
                    <a:pt x="3372243" y="9347"/>
                  </a:lnTo>
                  <a:lnTo>
                    <a:pt x="3372243" y="0"/>
                  </a:lnTo>
                  <a:close/>
                </a:path>
                <a:path w="9368790" h="533400">
                  <a:moveTo>
                    <a:pt x="3390049" y="523595"/>
                  </a:moveTo>
                  <a:lnTo>
                    <a:pt x="3362007" y="523595"/>
                  </a:lnTo>
                  <a:lnTo>
                    <a:pt x="3362007" y="532942"/>
                  </a:lnTo>
                  <a:lnTo>
                    <a:pt x="3390049" y="532942"/>
                  </a:lnTo>
                  <a:lnTo>
                    <a:pt x="3390049" y="523595"/>
                  </a:lnTo>
                  <a:close/>
                </a:path>
                <a:path w="9368790" h="533400">
                  <a:moveTo>
                    <a:pt x="3418954" y="0"/>
                  </a:moveTo>
                  <a:lnTo>
                    <a:pt x="3390900" y="0"/>
                  </a:lnTo>
                  <a:lnTo>
                    <a:pt x="3390900" y="9347"/>
                  </a:lnTo>
                  <a:lnTo>
                    <a:pt x="3418954" y="9347"/>
                  </a:lnTo>
                  <a:lnTo>
                    <a:pt x="3418954" y="0"/>
                  </a:lnTo>
                  <a:close/>
                </a:path>
                <a:path w="9368790" h="533400">
                  <a:moveTo>
                    <a:pt x="3436759" y="523595"/>
                  </a:moveTo>
                  <a:lnTo>
                    <a:pt x="3408705" y="523595"/>
                  </a:lnTo>
                  <a:lnTo>
                    <a:pt x="3408705" y="532942"/>
                  </a:lnTo>
                  <a:lnTo>
                    <a:pt x="3436759" y="532942"/>
                  </a:lnTo>
                  <a:lnTo>
                    <a:pt x="3436759" y="523595"/>
                  </a:lnTo>
                  <a:close/>
                </a:path>
                <a:path w="9368790" h="533400">
                  <a:moveTo>
                    <a:pt x="3465665" y="0"/>
                  </a:moveTo>
                  <a:lnTo>
                    <a:pt x="3437610" y="0"/>
                  </a:lnTo>
                  <a:lnTo>
                    <a:pt x="3437610" y="9347"/>
                  </a:lnTo>
                  <a:lnTo>
                    <a:pt x="3465665" y="9347"/>
                  </a:lnTo>
                  <a:lnTo>
                    <a:pt x="3465665" y="0"/>
                  </a:lnTo>
                  <a:close/>
                </a:path>
                <a:path w="9368790" h="533400">
                  <a:moveTo>
                    <a:pt x="3483470" y="523595"/>
                  </a:moveTo>
                  <a:lnTo>
                    <a:pt x="3455416" y="523595"/>
                  </a:lnTo>
                  <a:lnTo>
                    <a:pt x="3455416" y="532942"/>
                  </a:lnTo>
                  <a:lnTo>
                    <a:pt x="3483470" y="532942"/>
                  </a:lnTo>
                  <a:lnTo>
                    <a:pt x="3483470" y="523595"/>
                  </a:lnTo>
                  <a:close/>
                </a:path>
                <a:path w="9368790" h="533400">
                  <a:moveTo>
                    <a:pt x="3512362" y="0"/>
                  </a:moveTo>
                  <a:lnTo>
                    <a:pt x="3484321" y="0"/>
                  </a:lnTo>
                  <a:lnTo>
                    <a:pt x="3484321" y="9347"/>
                  </a:lnTo>
                  <a:lnTo>
                    <a:pt x="3512362" y="9347"/>
                  </a:lnTo>
                  <a:lnTo>
                    <a:pt x="3512362" y="0"/>
                  </a:lnTo>
                  <a:close/>
                </a:path>
                <a:path w="9368790" h="533400">
                  <a:moveTo>
                    <a:pt x="3530168" y="523595"/>
                  </a:moveTo>
                  <a:lnTo>
                    <a:pt x="3502126" y="523595"/>
                  </a:lnTo>
                  <a:lnTo>
                    <a:pt x="3502126" y="532942"/>
                  </a:lnTo>
                  <a:lnTo>
                    <a:pt x="3530168" y="532942"/>
                  </a:lnTo>
                  <a:lnTo>
                    <a:pt x="3530168" y="523595"/>
                  </a:lnTo>
                  <a:close/>
                </a:path>
                <a:path w="9368790" h="533400">
                  <a:moveTo>
                    <a:pt x="3559073" y="0"/>
                  </a:moveTo>
                  <a:lnTo>
                    <a:pt x="3531019" y="0"/>
                  </a:lnTo>
                  <a:lnTo>
                    <a:pt x="3531019" y="9347"/>
                  </a:lnTo>
                  <a:lnTo>
                    <a:pt x="3559073" y="9347"/>
                  </a:lnTo>
                  <a:lnTo>
                    <a:pt x="3559073" y="0"/>
                  </a:lnTo>
                  <a:close/>
                </a:path>
                <a:path w="9368790" h="533400">
                  <a:moveTo>
                    <a:pt x="3576878" y="523595"/>
                  </a:moveTo>
                  <a:lnTo>
                    <a:pt x="3548824" y="523595"/>
                  </a:lnTo>
                  <a:lnTo>
                    <a:pt x="3548824" y="532942"/>
                  </a:lnTo>
                  <a:lnTo>
                    <a:pt x="3576878" y="532942"/>
                  </a:lnTo>
                  <a:lnTo>
                    <a:pt x="3576878" y="523595"/>
                  </a:lnTo>
                  <a:close/>
                </a:path>
                <a:path w="9368790" h="533400">
                  <a:moveTo>
                    <a:pt x="3605784" y="0"/>
                  </a:moveTo>
                  <a:lnTo>
                    <a:pt x="3577729" y="0"/>
                  </a:lnTo>
                  <a:lnTo>
                    <a:pt x="3577729" y="9347"/>
                  </a:lnTo>
                  <a:lnTo>
                    <a:pt x="3605784" y="9347"/>
                  </a:lnTo>
                  <a:lnTo>
                    <a:pt x="3605784" y="0"/>
                  </a:lnTo>
                  <a:close/>
                </a:path>
                <a:path w="9368790" h="533400">
                  <a:moveTo>
                    <a:pt x="3623576" y="523595"/>
                  </a:moveTo>
                  <a:lnTo>
                    <a:pt x="3595535" y="523595"/>
                  </a:lnTo>
                  <a:lnTo>
                    <a:pt x="3595535" y="532942"/>
                  </a:lnTo>
                  <a:lnTo>
                    <a:pt x="3623576" y="532942"/>
                  </a:lnTo>
                  <a:lnTo>
                    <a:pt x="3623576" y="523595"/>
                  </a:lnTo>
                  <a:close/>
                </a:path>
                <a:path w="9368790" h="533400">
                  <a:moveTo>
                    <a:pt x="3652482" y="0"/>
                  </a:moveTo>
                  <a:lnTo>
                    <a:pt x="3624427" y="0"/>
                  </a:lnTo>
                  <a:lnTo>
                    <a:pt x="3624427" y="9347"/>
                  </a:lnTo>
                  <a:lnTo>
                    <a:pt x="3652482" y="9347"/>
                  </a:lnTo>
                  <a:lnTo>
                    <a:pt x="3652482" y="0"/>
                  </a:lnTo>
                  <a:close/>
                </a:path>
                <a:path w="9368790" h="533400">
                  <a:moveTo>
                    <a:pt x="3670287" y="523595"/>
                  </a:moveTo>
                  <a:lnTo>
                    <a:pt x="3642233" y="523595"/>
                  </a:lnTo>
                  <a:lnTo>
                    <a:pt x="3642233" y="532942"/>
                  </a:lnTo>
                  <a:lnTo>
                    <a:pt x="3670287" y="532942"/>
                  </a:lnTo>
                  <a:lnTo>
                    <a:pt x="3670287" y="523595"/>
                  </a:lnTo>
                  <a:close/>
                </a:path>
                <a:path w="9368790" h="533400">
                  <a:moveTo>
                    <a:pt x="3699192" y="0"/>
                  </a:moveTo>
                  <a:lnTo>
                    <a:pt x="3671138" y="0"/>
                  </a:lnTo>
                  <a:lnTo>
                    <a:pt x="3671138" y="9347"/>
                  </a:lnTo>
                  <a:lnTo>
                    <a:pt x="3699192" y="9347"/>
                  </a:lnTo>
                  <a:lnTo>
                    <a:pt x="3699192" y="0"/>
                  </a:lnTo>
                  <a:close/>
                </a:path>
                <a:path w="9368790" h="533400">
                  <a:moveTo>
                    <a:pt x="3716998" y="523595"/>
                  </a:moveTo>
                  <a:lnTo>
                    <a:pt x="3688943" y="523595"/>
                  </a:lnTo>
                  <a:lnTo>
                    <a:pt x="3688943" y="532942"/>
                  </a:lnTo>
                  <a:lnTo>
                    <a:pt x="3716998" y="532942"/>
                  </a:lnTo>
                  <a:lnTo>
                    <a:pt x="3716998" y="523595"/>
                  </a:lnTo>
                  <a:close/>
                </a:path>
                <a:path w="9368790" h="533400">
                  <a:moveTo>
                    <a:pt x="3745890" y="0"/>
                  </a:moveTo>
                  <a:lnTo>
                    <a:pt x="3717848" y="0"/>
                  </a:lnTo>
                  <a:lnTo>
                    <a:pt x="3717848" y="9347"/>
                  </a:lnTo>
                  <a:lnTo>
                    <a:pt x="3745890" y="9347"/>
                  </a:lnTo>
                  <a:lnTo>
                    <a:pt x="3745890" y="0"/>
                  </a:lnTo>
                  <a:close/>
                </a:path>
                <a:path w="9368790" h="533400">
                  <a:moveTo>
                    <a:pt x="3763695" y="523595"/>
                  </a:moveTo>
                  <a:lnTo>
                    <a:pt x="3735654" y="523595"/>
                  </a:lnTo>
                  <a:lnTo>
                    <a:pt x="3735654" y="532942"/>
                  </a:lnTo>
                  <a:lnTo>
                    <a:pt x="3763695" y="532942"/>
                  </a:lnTo>
                  <a:lnTo>
                    <a:pt x="3763695" y="523595"/>
                  </a:lnTo>
                  <a:close/>
                </a:path>
                <a:path w="9368790" h="533400">
                  <a:moveTo>
                    <a:pt x="3792601" y="0"/>
                  </a:moveTo>
                  <a:lnTo>
                    <a:pt x="3764546" y="0"/>
                  </a:lnTo>
                  <a:lnTo>
                    <a:pt x="3764546" y="9347"/>
                  </a:lnTo>
                  <a:lnTo>
                    <a:pt x="3792601" y="9347"/>
                  </a:lnTo>
                  <a:lnTo>
                    <a:pt x="3792601" y="0"/>
                  </a:lnTo>
                  <a:close/>
                </a:path>
                <a:path w="9368790" h="533400">
                  <a:moveTo>
                    <a:pt x="3810406" y="523595"/>
                  </a:moveTo>
                  <a:lnTo>
                    <a:pt x="3782352" y="523595"/>
                  </a:lnTo>
                  <a:lnTo>
                    <a:pt x="3782352" y="532942"/>
                  </a:lnTo>
                  <a:lnTo>
                    <a:pt x="3810406" y="532942"/>
                  </a:lnTo>
                  <a:lnTo>
                    <a:pt x="3810406" y="523595"/>
                  </a:lnTo>
                  <a:close/>
                </a:path>
                <a:path w="9368790" h="533400">
                  <a:moveTo>
                    <a:pt x="3839311" y="0"/>
                  </a:moveTo>
                  <a:lnTo>
                    <a:pt x="3811257" y="0"/>
                  </a:lnTo>
                  <a:lnTo>
                    <a:pt x="3811257" y="9347"/>
                  </a:lnTo>
                  <a:lnTo>
                    <a:pt x="3839311" y="9347"/>
                  </a:lnTo>
                  <a:lnTo>
                    <a:pt x="3839311" y="0"/>
                  </a:lnTo>
                  <a:close/>
                </a:path>
                <a:path w="9368790" h="533400">
                  <a:moveTo>
                    <a:pt x="3857117" y="523595"/>
                  </a:moveTo>
                  <a:lnTo>
                    <a:pt x="3829062" y="523595"/>
                  </a:lnTo>
                  <a:lnTo>
                    <a:pt x="3829062" y="532942"/>
                  </a:lnTo>
                  <a:lnTo>
                    <a:pt x="3857117" y="532942"/>
                  </a:lnTo>
                  <a:lnTo>
                    <a:pt x="3857117" y="523595"/>
                  </a:lnTo>
                  <a:close/>
                </a:path>
                <a:path w="9368790" h="533400">
                  <a:moveTo>
                    <a:pt x="3886009" y="0"/>
                  </a:moveTo>
                  <a:lnTo>
                    <a:pt x="3857968" y="0"/>
                  </a:lnTo>
                  <a:lnTo>
                    <a:pt x="3857968" y="9347"/>
                  </a:lnTo>
                  <a:lnTo>
                    <a:pt x="3886009" y="9347"/>
                  </a:lnTo>
                  <a:lnTo>
                    <a:pt x="3886009" y="0"/>
                  </a:lnTo>
                  <a:close/>
                </a:path>
                <a:path w="9368790" h="533400">
                  <a:moveTo>
                    <a:pt x="3903815" y="523595"/>
                  </a:moveTo>
                  <a:lnTo>
                    <a:pt x="3875773" y="523595"/>
                  </a:lnTo>
                  <a:lnTo>
                    <a:pt x="3875773" y="532942"/>
                  </a:lnTo>
                  <a:lnTo>
                    <a:pt x="3903815" y="532942"/>
                  </a:lnTo>
                  <a:lnTo>
                    <a:pt x="3903815" y="523595"/>
                  </a:lnTo>
                  <a:close/>
                </a:path>
                <a:path w="9368790" h="533400">
                  <a:moveTo>
                    <a:pt x="3932720" y="0"/>
                  </a:moveTo>
                  <a:lnTo>
                    <a:pt x="3904665" y="0"/>
                  </a:lnTo>
                  <a:lnTo>
                    <a:pt x="3904665" y="9347"/>
                  </a:lnTo>
                  <a:lnTo>
                    <a:pt x="3932720" y="9347"/>
                  </a:lnTo>
                  <a:lnTo>
                    <a:pt x="3932720" y="0"/>
                  </a:lnTo>
                  <a:close/>
                </a:path>
                <a:path w="9368790" h="533400">
                  <a:moveTo>
                    <a:pt x="3950525" y="523595"/>
                  </a:moveTo>
                  <a:lnTo>
                    <a:pt x="3922471" y="523595"/>
                  </a:lnTo>
                  <a:lnTo>
                    <a:pt x="3922471" y="532942"/>
                  </a:lnTo>
                  <a:lnTo>
                    <a:pt x="3950525" y="532942"/>
                  </a:lnTo>
                  <a:lnTo>
                    <a:pt x="3950525" y="523595"/>
                  </a:lnTo>
                  <a:close/>
                </a:path>
                <a:path w="9368790" h="533400">
                  <a:moveTo>
                    <a:pt x="3979418" y="0"/>
                  </a:moveTo>
                  <a:lnTo>
                    <a:pt x="3951376" y="0"/>
                  </a:lnTo>
                  <a:lnTo>
                    <a:pt x="3951376" y="9347"/>
                  </a:lnTo>
                  <a:lnTo>
                    <a:pt x="3979418" y="9347"/>
                  </a:lnTo>
                  <a:lnTo>
                    <a:pt x="3979418" y="0"/>
                  </a:lnTo>
                  <a:close/>
                </a:path>
                <a:path w="9368790" h="533400">
                  <a:moveTo>
                    <a:pt x="3997223" y="523595"/>
                  </a:moveTo>
                  <a:lnTo>
                    <a:pt x="3969181" y="523595"/>
                  </a:lnTo>
                  <a:lnTo>
                    <a:pt x="3969181" y="532942"/>
                  </a:lnTo>
                  <a:lnTo>
                    <a:pt x="3997223" y="532942"/>
                  </a:lnTo>
                  <a:lnTo>
                    <a:pt x="3997223" y="523595"/>
                  </a:lnTo>
                  <a:close/>
                </a:path>
                <a:path w="9368790" h="533400">
                  <a:moveTo>
                    <a:pt x="4026128" y="0"/>
                  </a:moveTo>
                  <a:lnTo>
                    <a:pt x="3998074" y="0"/>
                  </a:lnTo>
                  <a:lnTo>
                    <a:pt x="3998074" y="9347"/>
                  </a:lnTo>
                  <a:lnTo>
                    <a:pt x="4026128" y="9347"/>
                  </a:lnTo>
                  <a:lnTo>
                    <a:pt x="4026128" y="0"/>
                  </a:lnTo>
                  <a:close/>
                </a:path>
                <a:path w="9368790" h="533400">
                  <a:moveTo>
                    <a:pt x="4043934" y="523595"/>
                  </a:moveTo>
                  <a:lnTo>
                    <a:pt x="4015879" y="523595"/>
                  </a:lnTo>
                  <a:lnTo>
                    <a:pt x="4015879" y="532942"/>
                  </a:lnTo>
                  <a:lnTo>
                    <a:pt x="4043934" y="532942"/>
                  </a:lnTo>
                  <a:lnTo>
                    <a:pt x="4043934" y="523595"/>
                  </a:lnTo>
                  <a:close/>
                </a:path>
                <a:path w="9368790" h="533400">
                  <a:moveTo>
                    <a:pt x="4072839" y="0"/>
                  </a:moveTo>
                  <a:lnTo>
                    <a:pt x="4044785" y="0"/>
                  </a:lnTo>
                  <a:lnTo>
                    <a:pt x="4044785" y="9347"/>
                  </a:lnTo>
                  <a:lnTo>
                    <a:pt x="4072839" y="9347"/>
                  </a:lnTo>
                  <a:lnTo>
                    <a:pt x="4072839" y="0"/>
                  </a:lnTo>
                  <a:close/>
                </a:path>
                <a:path w="9368790" h="533400">
                  <a:moveTo>
                    <a:pt x="4090644" y="523595"/>
                  </a:moveTo>
                  <a:lnTo>
                    <a:pt x="4062590" y="523595"/>
                  </a:lnTo>
                  <a:lnTo>
                    <a:pt x="4062590" y="532942"/>
                  </a:lnTo>
                  <a:lnTo>
                    <a:pt x="4090644" y="532942"/>
                  </a:lnTo>
                  <a:lnTo>
                    <a:pt x="4090644" y="523595"/>
                  </a:lnTo>
                  <a:close/>
                </a:path>
                <a:path w="9368790" h="533400">
                  <a:moveTo>
                    <a:pt x="4119537" y="0"/>
                  </a:moveTo>
                  <a:lnTo>
                    <a:pt x="4091495" y="0"/>
                  </a:lnTo>
                  <a:lnTo>
                    <a:pt x="4091495" y="9347"/>
                  </a:lnTo>
                  <a:lnTo>
                    <a:pt x="4119537" y="9347"/>
                  </a:lnTo>
                  <a:lnTo>
                    <a:pt x="4119537" y="0"/>
                  </a:lnTo>
                  <a:close/>
                </a:path>
                <a:path w="9368790" h="533400">
                  <a:moveTo>
                    <a:pt x="4137342" y="523595"/>
                  </a:moveTo>
                  <a:lnTo>
                    <a:pt x="4109301" y="523595"/>
                  </a:lnTo>
                  <a:lnTo>
                    <a:pt x="4109301" y="532942"/>
                  </a:lnTo>
                  <a:lnTo>
                    <a:pt x="4137342" y="532942"/>
                  </a:lnTo>
                  <a:lnTo>
                    <a:pt x="4137342" y="523595"/>
                  </a:lnTo>
                  <a:close/>
                </a:path>
                <a:path w="9368790" h="533400">
                  <a:moveTo>
                    <a:pt x="4166247" y="0"/>
                  </a:moveTo>
                  <a:lnTo>
                    <a:pt x="4138193" y="0"/>
                  </a:lnTo>
                  <a:lnTo>
                    <a:pt x="4138193" y="9347"/>
                  </a:lnTo>
                  <a:lnTo>
                    <a:pt x="4166247" y="9347"/>
                  </a:lnTo>
                  <a:lnTo>
                    <a:pt x="4166247" y="0"/>
                  </a:lnTo>
                  <a:close/>
                </a:path>
                <a:path w="9368790" h="533400">
                  <a:moveTo>
                    <a:pt x="4184053" y="523595"/>
                  </a:moveTo>
                  <a:lnTo>
                    <a:pt x="4155998" y="523595"/>
                  </a:lnTo>
                  <a:lnTo>
                    <a:pt x="4155998" y="532942"/>
                  </a:lnTo>
                  <a:lnTo>
                    <a:pt x="4184053" y="532942"/>
                  </a:lnTo>
                  <a:lnTo>
                    <a:pt x="4184053" y="523595"/>
                  </a:lnTo>
                  <a:close/>
                </a:path>
                <a:path w="9368790" h="533400">
                  <a:moveTo>
                    <a:pt x="4212945" y="0"/>
                  </a:moveTo>
                  <a:lnTo>
                    <a:pt x="4184904" y="0"/>
                  </a:lnTo>
                  <a:lnTo>
                    <a:pt x="4184904" y="9347"/>
                  </a:lnTo>
                  <a:lnTo>
                    <a:pt x="4212945" y="9347"/>
                  </a:lnTo>
                  <a:lnTo>
                    <a:pt x="4212945" y="0"/>
                  </a:lnTo>
                  <a:close/>
                </a:path>
                <a:path w="9368790" h="533400">
                  <a:moveTo>
                    <a:pt x="4230763" y="523595"/>
                  </a:moveTo>
                  <a:lnTo>
                    <a:pt x="4202709" y="523595"/>
                  </a:lnTo>
                  <a:lnTo>
                    <a:pt x="4202709" y="532942"/>
                  </a:lnTo>
                  <a:lnTo>
                    <a:pt x="4230763" y="532942"/>
                  </a:lnTo>
                  <a:lnTo>
                    <a:pt x="4230763" y="523595"/>
                  </a:lnTo>
                  <a:close/>
                </a:path>
                <a:path w="9368790" h="533400">
                  <a:moveTo>
                    <a:pt x="4259656" y="0"/>
                  </a:moveTo>
                  <a:lnTo>
                    <a:pt x="4231602" y="0"/>
                  </a:lnTo>
                  <a:lnTo>
                    <a:pt x="4231602" y="9347"/>
                  </a:lnTo>
                  <a:lnTo>
                    <a:pt x="4259656" y="9347"/>
                  </a:lnTo>
                  <a:lnTo>
                    <a:pt x="4259656" y="0"/>
                  </a:lnTo>
                  <a:close/>
                </a:path>
                <a:path w="9368790" h="533400">
                  <a:moveTo>
                    <a:pt x="4277461" y="523595"/>
                  </a:moveTo>
                  <a:lnTo>
                    <a:pt x="4249407" y="523595"/>
                  </a:lnTo>
                  <a:lnTo>
                    <a:pt x="4249407" y="532942"/>
                  </a:lnTo>
                  <a:lnTo>
                    <a:pt x="4277461" y="532942"/>
                  </a:lnTo>
                  <a:lnTo>
                    <a:pt x="4277461" y="523595"/>
                  </a:lnTo>
                  <a:close/>
                </a:path>
                <a:path w="9368790" h="533400">
                  <a:moveTo>
                    <a:pt x="4306367" y="0"/>
                  </a:moveTo>
                  <a:lnTo>
                    <a:pt x="4278312" y="0"/>
                  </a:lnTo>
                  <a:lnTo>
                    <a:pt x="4278312" y="9347"/>
                  </a:lnTo>
                  <a:lnTo>
                    <a:pt x="4306367" y="9347"/>
                  </a:lnTo>
                  <a:lnTo>
                    <a:pt x="4306367" y="0"/>
                  </a:lnTo>
                  <a:close/>
                </a:path>
                <a:path w="9368790" h="533400">
                  <a:moveTo>
                    <a:pt x="4324172" y="523595"/>
                  </a:moveTo>
                  <a:lnTo>
                    <a:pt x="4296118" y="523595"/>
                  </a:lnTo>
                  <a:lnTo>
                    <a:pt x="4296118" y="532942"/>
                  </a:lnTo>
                  <a:lnTo>
                    <a:pt x="4324172" y="532942"/>
                  </a:lnTo>
                  <a:lnTo>
                    <a:pt x="4324172" y="523595"/>
                  </a:lnTo>
                  <a:close/>
                </a:path>
                <a:path w="9368790" h="533400">
                  <a:moveTo>
                    <a:pt x="4353064" y="0"/>
                  </a:moveTo>
                  <a:lnTo>
                    <a:pt x="4325023" y="0"/>
                  </a:lnTo>
                  <a:lnTo>
                    <a:pt x="4325023" y="9347"/>
                  </a:lnTo>
                  <a:lnTo>
                    <a:pt x="4353064" y="9347"/>
                  </a:lnTo>
                  <a:lnTo>
                    <a:pt x="4353064" y="0"/>
                  </a:lnTo>
                  <a:close/>
                </a:path>
                <a:path w="9368790" h="533400">
                  <a:moveTo>
                    <a:pt x="4370870" y="523595"/>
                  </a:moveTo>
                  <a:lnTo>
                    <a:pt x="4342828" y="523595"/>
                  </a:lnTo>
                  <a:lnTo>
                    <a:pt x="4342828" y="532942"/>
                  </a:lnTo>
                  <a:lnTo>
                    <a:pt x="4370870" y="532942"/>
                  </a:lnTo>
                  <a:lnTo>
                    <a:pt x="4370870" y="523595"/>
                  </a:lnTo>
                  <a:close/>
                </a:path>
                <a:path w="9368790" h="533400">
                  <a:moveTo>
                    <a:pt x="4399775" y="0"/>
                  </a:moveTo>
                  <a:lnTo>
                    <a:pt x="4371721" y="0"/>
                  </a:lnTo>
                  <a:lnTo>
                    <a:pt x="4371721" y="9347"/>
                  </a:lnTo>
                  <a:lnTo>
                    <a:pt x="4399775" y="9347"/>
                  </a:lnTo>
                  <a:lnTo>
                    <a:pt x="4399775" y="0"/>
                  </a:lnTo>
                  <a:close/>
                </a:path>
                <a:path w="9368790" h="533400">
                  <a:moveTo>
                    <a:pt x="4417580" y="523595"/>
                  </a:moveTo>
                  <a:lnTo>
                    <a:pt x="4389526" y="523595"/>
                  </a:lnTo>
                  <a:lnTo>
                    <a:pt x="4389526" y="532942"/>
                  </a:lnTo>
                  <a:lnTo>
                    <a:pt x="4417580" y="532942"/>
                  </a:lnTo>
                  <a:lnTo>
                    <a:pt x="4417580" y="523595"/>
                  </a:lnTo>
                  <a:close/>
                </a:path>
                <a:path w="9368790" h="533400">
                  <a:moveTo>
                    <a:pt x="4446486" y="0"/>
                  </a:moveTo>
                  <a:lnTo>
                    <a:pt x="4418431" y="0"/>
                  </a:lnTo>
                  <a:lnTo>
                    <a:pt x="4418431" y="9347"/>
                  </a:lnTo>
                  <a:lnTo>
                    <a:pt x="4446486" y="9347"/>
                  </a:lnTo>
                  <a:lnTo>
                    <a:pt x="4446486" y="0"/>
                  </a:lnTo>
                  <a:close/>
                </a:path>
                <a:path w="9368790" h="533400">
                  <a:moveTo>
                    <a:pt x="4464291" y="523595"/>
                  </a:moveTo>
                  <a:lnTo>
                    <a:pt x="4436237" y="523595"/>
                  </a:lnTo>
                  <a:lnTo>
                    <a:pt x="4436237" y="532942"/>
                  </a:lnTo>
                  <a:lnTo>
                    <a:pt x="4464291" y="532942"/>
                  </a:lnTo>
                  <a:lnTo>
                    <a:pt x="4464291" y="523595"/>
                  </a:lnTo>
                  <a:close/>
                </a:path>
                <a:path w="9368790" h="533400">
                  <a:moveTo>
                    <a:pt x="4493184" y="0"/>
                  </a:moveTo>
                  <a:lnTo>
                    <a:pt x="4465142" y="0"/>
                  </a:lnTo>
                  <a:lnTo>
                    <a:pt x="4465142" y="9347"/>
                  </a:lnTo>
                  <a:lnTo>
                    <a:pt x="4493184" y="9347"/>
                  </a:lnTo>
                  <a:lnTo>
                    <a:pt x="4493184" y="0"/>
                  </a:lnTo>
                  <a:close/>
                </a:path>
                <a:path w="9368790" h="533400">
                  <a:moveTo>
                    <a:pt x="4510989" y="523595"/>
                  </a:moveTo>
                  <a:lnTo>
                    <a:pt x="4482947" y="523595"/>
                  </a:lnTo>
                  <a:lnTo>
                    <a:pt x="4482947" y="532942"/>
                  </a:lnTo>
                  <a:lnTo>
                    <a:pt x="4510989" y="532942"/>
                  </a:lnTo>
                  <a:lnTo>
                    <a:pt x="4510989" y="523595"/>
                  </a:lnTo>
                  <a:close/>
                </a:path>
                <a:path w="9368790" h="533400">
                  <a:moveTo>
                    <a:pt x="4539894" y="0"/>
                  </a:moveTo>
                  <a:lnTo>
                    <a:pt x="4511840" y="0"/>
                  </a:lnTo>
                  <a:lnTo>
                    <a:pt x="4511840" y="9347"/>
                  </a:lnTo>
                  <a:lnTo>
                    <a:pt x="4539894" y="9347"/>
                  </a:lnTo>
                  <a:lnTo>
                    <a:pt x="4539894" y="0"/>
                  </a:lnTo>
                  <a:close/>
                </a:path>
                <a:path w="9368790" h="533400">
                  <a:moveTo>
                    <a:pt x="4557700" y="523595"/>
                  </a:moveTo>
                  <a:lnTo>
                    <a:pt x="4529645" y="523595"/>
                  </a:lnTo>
                  <a:lnTo>
                    <a:pt x="4529645" y="532942"/>
                  </a:lnTo>
                  <a:lnTo>
                    <a:pt x="4557700" y="532942"/>
                  </a:lnTo>
                  <a:lnTo>
                    <a:pt x="4557700" y="523595"/>
                  </a:lnTo>
                  <a:close/>
                </a:path>
                <a:path w="9368790" h="533400">
                  <a:moveTo>
                    <a:pt x="4586592" y="0"/>
                  </a:moveTo>
                  <a:lnTo>
                    <a:pt x="4558550" y="0"/>
                  </a:lnTo>
                  <a:lnTo>
                    <a:pt x="4558550" y="9347"/>
                  </a:lnTo>
                  <a:lnTo>
                    <a:pt x="4586592" y="9347"/>
                  </a:lnTo>
                  <a:lnTo>
                    <a:pt x="4586592" y="0"/>
                  </a:lnTo>
                  <a:close/>
                </a:path>
                <a:path w="9368790" h="533400">
                  <a:moveTo>
                    <a:pt x="4604397" y="523595"/>
                  </a:moveTo>
                  <a:lnTo>
                    <a:pt x="4576356" y="523595"/>
                  </a:lnTo>
                  <a:lnTo>
                    <a:pt x="4576356" y="532942"/>
                  </a:lnTo>
                  <a:lnTo>
                    <a:pt x="4604397" y="532942"/>
                  </a:lnTo>
                  <a:lnTo>
                    <a:pt x="4604397" y="523595"/>
                  </a:lnTo>
                  <a:close/>
                </a:path>
                <a:path w="9368790" h="533400">
                  <a:moveTo>
                    <a:pt x="4633303" y="0"/>
                  </a:moveTo>
                  <a:lnTo>
                    <a:pt x="4605248" y="0"/>
                  </a:lnTo>
                  <a:lnTo>
                    <a:pt x="4605248" y="9347"/>
                  </a:lnTo>
                  <a:lnTo>
                    <a:pt x="4633303" y="9347"/>
                  </a:lnTo>
                  <a:lnTo>
                    <a:pt x="4633303" y="0"/>
                  </a:lnTo>
                  <a:close/>
                </a:path>
                <a:path w="9368790" h="533400">
                  <a:moveTo>
                    <a:pt x="4651108" y="523595"/>
                  </a:moveTo>
                  <a:lnTo>
                    <a:pt x="4623054" y="523595"/>
                  </a:lnTo>
                  <a:lnTo>
                    <a:pt x="4623054" y="532942"/>
                  </a:lnTo>
                  <a:lnTo>
                    <a:pt x="4651108" y="532942"/>
                  </a:lnTo>
                  <a:lnTo>
                    <a:pt x="4651108" y="523595"/>
                  </a:lnTo>
                  <a:close/>
                </a:path>
                <a:path w="9368790" h="533400">
                  <a:moveTo>
                    <a:pt x="4680013" y="0"/>
                  </a:moveTo>
                  <a:lnTo>
                    <a:pt x="4651959" y="0"/>
                  </a:lnTo>
                  <a:lnTo>
                    <a:pt x="4651959" y="9347"/>
                  </a:lnTo>
                  <a:lnTo>
                    <a:pt x="4680013" y="9347"/>
                  </a:lnTo>
                  <a:lnTo>
                    <a:pt x="4680013" y="0"/>
                  </a:lnTo>
                  <a:close/>
                </a:path>
                <a:path w="9368790" h="533400">
                  <a:moveTo>
                    <a:pt x="4697819" y="523595"/>
                  </a:moveTo>
                  <a:lnTo>
                    <a:pt x="4669764" y="523595"/>
                  </a:lnTo>
                  <a:lnTo>
                    <a:pt x="4669764" y="532942"/>
                  </a:lnTo>
                  <a:lnTo>
                    <a:pt x="4697819" y="532942"/>
                  </a:lnTo>
                  <a:lnTo>
                    <a:pt x="4697819" y="523595"/>
                  </a:lnTo>
                  <a:close/>
                </a:path>
                <a:path w="9368790" h="533400">
                  <a:moveTo>
                    <a:pt x="4726711" y="0"/>
                  </a:moveTo>
                  <a:lnTo>
                    <a:pt x="4698670" y="0"/>
                  </a:lnTo>
                  <a:lnTo>
                    <a:pt x="4698670" y="9347"/>
                  </a:lnTo>
                  <a:lnTo>
                    <a:pt x="4726711" y="9347"/>
                  </a:lnTo>
                  <a:lnTo>
                    <a:pt x="4726711" y="0"/>
                  </a:lnTo>
                  <a:close/>
                </a:path>
                <a:path w="9368790" h="533400">
                  <a:moveTo>
                    <a:pt x="4744517" y="523595"/>
                  </a:moveTo>
                  <a:lnTo>
                    <a:pt x="4716475" y="523595"/>
                  </a:lnTo>
                  <a:lnTo>
                    <a:pt x="4716475" y="532942"/>
                  </a:lnTo>
                  <a:lnTo>
                    <a:pt x="4744517" y="532942"/>
                  </a:lnTo>
                  <a:lnTo>
                    <a:pt x="4744517" y="523595"/>
                  </a:lnTo>
                  <a:close/>
                </a:path>
                <a:path w="9368790" h="533400">
                  <a:moveTo>
                    <a:pt x="4773422" y="0"/>
                  </a:moveTo>
                  <a:lnTo>
                    <a:pt x="4745367" y="0"/>
                  </a:lnTo>
                  <a:lnTo>
                    <a:pt x="4745367" y="9347"/>
                  </a:lnTo>
                  <a:lnTo>
                    <a:pt x="4773422" y="9347"/>
                  </a:lnTo>
                  <a:lnTo>
                    <a:pt x="4773422" y="0"/>
                  </a:lnTo>
                  <a:close/>
                </a:path>
                <a:path w="9368790" h="533400">
                  <a:moveTo>
                    <a:pt x="4791227" y="523595"/>
                  </a:moveTo>
                  <a:lnTo>
                    <a:pt x="4763173" y="523595"/>
                  </a:lnTo>
                  <a:lnTo>
                    <a:pt x="4763173" y="532942"/>
                  </a:lnTo>
                  <a:lnTo>
                    <a:pt x="4791227" y="532942"/>
                  </a:lnTo>
                  <a:lnTo>
                    <a:pt x="4791227" y="523595"/>
                  </a:lnTo>
                  <a:close/>
                </a:path>
                <a:path w="9368790" h="533400">
                  <a:moveTo>
                    <a:pt x="4820132" y="0"/>
                  </a:moveTo>
                  <a:lnTo>
                    <a:pt x="4792078" y="0"/>
                  </a:lnTo>
                  <a:lnTo>
                    <a:pt x="4792078" y="9347"/>
                  </a:lnTo>
                  <a:lnTo>
                    <a:pt x="4820132" y="9347"/>
                  </a:lnTo>
                  <a:lnTo>
                    <a:pt x="4820132" y="0"/>
                  </a:lnTo>
                  <a:close/>
                </a:path>
                <a:path w="9368790" h="533400">
                  <a:moveTo>
                    <a:pt x="4837938" y="523595"/>
                  </a:moveTo>
                  <a:lnTo>
                    <a:pt x="4809883" y="523595"/>
                  </a:lnTo>
                  <a:lnTo>
                    <a:pt x="4809883" y="532942"/>
                  </a:lnTo>
                  <a:lnTo>
                    <a:pt x="4837938" y="532942"/>
                  </a:lnTo>
                  <a:lnTo>
                    <a:pt x="4837938" y="523595"/>
                  </a:lnTo>
                  <a:close/>
                </a:path>
                <a:path w="9368790" h="533400">
                  <a:moveTo>
                    <a:pt x="4866830" y="0"/>
                  </a:moveTo>
                  <a:lnTo>
                    <a:pt x="4838776" y="0"/>
                  </a:lnTo>
                  <a:lnTo>
                    <a:pt x="4838776" y="9347"/>
                  </a:lnTo>
                  <a:lnTo>
                    <a:pt x="4866830" y="9347"/>
                  </a:lnTo>
                  <a:lnTo>
                    <a:pt x="4866830" y="0"/>
                  </a:lnTo>
                  <a:close/>
                </a:path>
                <a:path w="9368790" h="533400">
                  <a:moveTo>
                    <a:pt x="4884636" y="523595"/>
                  </a:moveTo>
                  <a:lnTo>
                    <a:pt x="4856581" y="523595"/>
                  </a:lnTo>
                  <a:lnTo>
                    <a:pt x="4856581" y="532942"/>
                  </a:lnTo>
                  <a:lnTo>
                    <a:pt x="4884636" y="532942"/>
                  </a:lnTo>
                  <a:lnTo>
                    <a:pt x="4884636" y="523595"/>
                  </a:lnTo>
                  <a:close/>
                </a:path>
                <a:path w="9368790" h="533400">
                  <a:moveTo>
                    <a:pt x="4913541" y="0"/>
                  </a:moveTo>
                  <a:lnTo>
                    <a:pt x="4885487" y="0"/>
                  </a:lnTo>
                  <a:lnTo>
                    <a:pt x="4885487" y="9347"/>
                  </a:lnTo>
                  <a:lnTo>
                    <a:pt x="4913541" y="9347"/>
                  </a:lnTo>
                  <a:lnTo>
                    <a:pt x="4913541" y="0"/>
                  </a:lnTo>
                  <a:close/>
                </a:path>
                <a:path w="9368790" h="533400">
                  <a:moveTo>
                    <a:pt x="4931346" y="523595"/>
                  </a:moveTo>
                  <a:lnTo>
                    <a:pt x="4903292" y="523595"/>
                  </a:lnTo>
                  <a:lnTo>
                    <a:pt x="4903292" y="532942"/>
                  </a:lnTo>
                  <a:lnTo>
                    <a:pt x="4931346" y="532942"/>
                  </a:lnTo>
                  <a:lnTo>
                    <a:pt x="4931346" y="523595"/>
                  </a:lnTo>
                  <a:close/>
                </a:path>
                <a:path w="9368790" h="533400">
                  <a:moveTo>
                    <a:pt x="4960239" y="0"/>
                  </a:moveTo>
                  <a:lnTo>
                    <a:pt x="4932197" y="0"/>
                  </a:lnTo>
                  <a:lnTo>
                    <a:pt x="4932197" y="9347"/>
                  </a:lnTo>
                  <a:lnTo>
                    <a:pt x="4960239" y="9347"/>
                  </a:lnTo>
                  <a:lnTo>
                    <a:pt x="4960239" y="0"/>
                  </a:lnTo>
                  <a:close/>
                </a:path>
                <a:path w="9368790" h="533400">
                  <a:moveTo>
                    <a:pt x="4978044" y="523595"/>
                  </a:moveTo>
                  <a:lnTo>
                    <a:pt x="4950003" y="523595"/>
                  </a:lnTo>
                  <a:lnTo>
                    <a:pt x="4950003" y="532942"/>
                  </a:lnTo>
                  <a:lnTo>
                    <a:pt x="4978044" y="532942"/>
                  </a:lnTo>
                  <a:lnTo>
                    <a:pt x="4978044" y="523595"/>
                  </a:lnTo>
                  <a:close/>
                </a:path>
                <a:path w="9368790" h="533400">
                  <a:moveTo>
                    <a:pt x="5006949" y="0"/>
                  </a:moveTo>
                  <a:lnTo>
                    <a:pt x="4978895" y="0"/>
                  </a:lnTo>
                  <a:lnTo>
                    <a:pt x="4978895" y="9347"/>
                  </a:lnTo>
                  <a:lnTo>
                    <a:pt x="5006949" y="9347"/>
                  </a:lnTo>
                  <a:lnTo>
                    <a:pt x="5006949" y="0"/>
                  </a:lnTo>
                  <a:close/>
                </a:path>
                <a:path w="9368790" h="533400">
                  <a:moveTo>
                    <a:pt x="5024755" y="523595"/>
                  </a:moveTo>
                  <a:lnTo>
                    <a:pt x="4996700" y="523595"/>
                  </a:lnTo>
                  <a:lnTo>
                    <a:pt x="4996700" y="532942"/>
                  </a:lnTo>
                  <a:lnTo>
                    <a:pt x="5024755" y="532942"/>
                  </a:lnTo>
                  <a:lnTo>
                    <a:pt x="5024755" y="523595"/>
                  </a:lnTo>
                  <a:close/>
                </a:path>
                <a:path w="9368790" h="533400">
                  <a:moveTo>
                    <a:pt x="5053660" y="0"/>
                  </a:moveTo>
                  <a:lnTo>
                    <a:pt x="5025606" y="0"/>
                  </a:lnTo>
                  <a:lnTo>
                    <a:pt x="5025606" y="9347"/>
                  </a:lnTo>
                  <a:lnTo>
                    <a:pt x="5053660" y="9347"/>
                  </a:lnTo>
                  <a:lnTo>
                    <a:pt x="5053660" y="0"/>
                  </a:lnTo>
                  <a:close/>
                </a:path>
                <a:path w="9368790" h="533400">
                  <a:moveTo>
                    <a:pt x="5071465" y="523595"/>
                  </a:moveTo>
                  <a:lnTo>
                    <a:pt x="5043411" y="523595"/>
                  </a:lnTo>
                  <a:lnTo>
                    <a:pt x="5043411" y="532942"/>
                  </a:lnTo>
                  <a:lnTo>
                    <a:pt x="5071465" y="532942"/>
                  </a:lnTo>
                  <a:lnTo>
                    <a:pt x="5071465" y="523595"/>
                  </a:lnTo>
                  <a:close/>
                </a:path>
                <a:path w="9368790" h="533400">
                  <a:moveTo>
                    <a:pt x="5100358" y="0"/>
                  </a:moveTo>
                  <a:lnTo>
                    <a:pt x="5072316" y="0"/>
                  </a:lnTo>
                  <a:lnTo>
                    <a:pt x="5072316" y="9347"/>
                  </a:lnTo>
                  <a:lnTo>
                    <a:pt x="5100358" y="9347"/>
                  </a:lnTo>
                  <a:lnTo>
                    <a:pt x="5100358" y="0"/>
                  </a:lnTo>
                  <a:close/>
                </a:path>
                <a:path w="9368790" h="533400">
                  <a:moveTo>
                    <a:pt x="5118163" y="523595"/>
                  </a:moveTo>
                  <a:lnTo>
                    <a:pt x="5090109" y="523595"/>
                  </a:lnTo>
                  <a:lnTo>
                    <a:pt x="5090109" y="532942"/>
                  </a:lnTo>
                  <a:lnTo>
                    <a:pt x="5118163" y="532942"/>
                  </a:lnTo>
                  <a:lnTo>
                    <a:pt x="5118163" y="523595"/>
                  </a:lnTo>
                  <a:close/>
                </a:path>
                <a:path w="9368790" h="533400">
                  <a:moveTo>
                    <a:pt x="5147068" y="0"/>
                  </a:moveTo>
                  <a:lnTo>
                    <a:pt x="5119014" y="0"/>
                  </a:lnTo>
                  <a:lnTo>
                    <a:pt x="5119014" y="9347"/>
                  </a:lnTo>
                  <a:lnTo>
                    <a:pt x="5147068" y="9347"/>
                  </a:lnTo>
                  <a:lnTo>
                    <a:pt x="5147068" y="0"/>
                  </a:lnTo>
                  <a:close/>
                </a:path>
                <a:path w="9368790" h="533400">
                  <a:moveTo>
                    <a:pt x="5164874" y="523595"/>
                  </a:moveTo>
                  <a:lnTo>
                    <a:pt x="5136820" y="523595"/>
                  </a:lnTo>
                  <a:lnTo>
                    <a:pt x="5136820" y="532942"/>
                  </a:lnTo>
                  <a:lnTo>
                    <a:pt x="5164874" y="532942"/>
                  </a:lnTo>
                  <a:lnTo>
                    <a:pt x="5164874" y="523595"/>
                  </a:lnTo>
                  <a:close/>
                </a:path>
                <a:path w="9368790" h="533400">
                  <a:moveTo>
                    <a:pt x="5193766" y="0"/>
                  </a:moveTo>
                  <a:lnTo>
                    <a:pt x="5165725" y="0"/>
                  </a:lnTo>
                  <a:lnTo>
                    <a:pt x="5165725" y="9347"/>
                  </a:lnTo>
                  <a:lnTo>
                    <a:pt x="5193766" y="9347"/>
                  </a:lnTo>
                  <a:lnTo>
                    <a:pt x="5193766" y="0"/>
                  </a:lnTo>
                  <a:close/>
                </a:path>
                <a:path w="9368790" h="533400">
                  <a:moveTo>
                    <a:pt x="5211572" y="523595"/>
                  </a:moveTo>
                  <a:lnTo>
                    <a:pt x="5183530" y="523595"/>
                  </a:lnTo>
                  <a:lnTo>
                    <a:pt x="5183530" y="532942"/>
                  </a:lnTo>
                  <a:lnTo>
                    <a:pt x="5211572" y="532942"/>
                  </a:lnTo>
                  <a:lnTo>
                    <a:pt x="5211572" y="523595"/>
                  </a:lnTo>
                  <a:close/>
                </a:path>
                <a:path w="9368790" h="533400">
                  <a:moveTo>
                    <a:pt x="5240477" y="0"/>
                  </a:moveTo>
                  <a:lnTo>
                    <a:pt x="5212423" y="0"/>
                  </a:lnTo>
                  <a:lnTo>
                    <a:pt x="5212423" y="9347"/>
                  </a:lnTo>
                  <a:lnTo>
                    <a:pt x="5240477" y="9347"/>
                  </a:lnTo>
                  <a:lnTo>
                    <a:pt x="5240477" y="0"/>
                  </a:lnTo>
                  <a:close/>
                </a:path>
                <a:path w="9368790" h="533400">
                  <a:moveTo>
                    <a:pt x="5258282" y="523595"/>
                  </a:moveTo>
                  <a:lnTo>
                    <a:pt x="5230228" y="523595"/>
                  </a:lnTo>
                  <a:lnTo>
                    <a:pt x="5230228" y="532942"/>
                  </a:lnTo>
                  <a:lnTo>
                    <a:pt x="5258282" y="532942"/>
                  </a:lnTo>
                  <a:lnTo>
                    <a:pt x="5258282" y="523595"/>
                  </a:lnTo>
                  <a:close/>
                </a:path>
                <a:path w="9368790" h="533400">
                  <a:moveTo>
                    <a:pt x="5287188" y="0"/>
                  </a:moveTo>
                  <a:lnTo>
                    <a:pt x="5259133" y="0"/>
                  </a:lnTo>
                  <a:lnTo>
                    <a:pt x="5259133" y="9347"/>
                  </a:lnTo>
                  <a:lnTo>
                    <a:pt x="5287188" y="9347"/>
                  </a:lnTo>
                  <a:lnTo>
                    <a:pt x="5287188" y="0"/>
                  </a:lnTo>
                  <a:close/>
                </a:path>
                <a:path w="9368790" h="533400">
                  <a:moveTo>
                    <a:pt x="5304993" y="523595"/>
                  </a:moveTo>
                  <a:lnTo>
                    <a:pt x="5276939" y="523595"/>
                  </a:lnTo>
                  <a:lnTo>
                    <a:pt x="5276939" y="532942"/>
                  </a:lnTo>
                  <a:lnTo>
                    <a:pt x="5304993" y="532942"/>
                  </a:lnTo>
                  <a:lnTo>
                    <a:pt x="5304993" y="523595"/>
                  </a:lnTo>
                  <a:close/>
                </a:path>
                <a:path w="9368790" h="533400">
                  <a:moveTo>
                    <a:pt x="5333885" y="0"/>
                  </a:moveTo>
                  <a:lnTo>
                    <a:pt x="5305844" y="0"/>
                  </a:lnTo>
                  <a:lnTo>
                    <a:pt x="5305844" y="9347"/>
                  </a:lnTo>
                  <a:lnTo>
                    <a:pt x="5333885" y="9347"/>
                  </a:lnTo>
                  <a:lnTo>
                    <a:pt x="5333885" y="0"/>
                  </a:lnTo>
                  <a:close/>
                </a:path>
                <a:path w="9368790" h="533400">
                  <a:moveTo>
                    <a:pt x="5351691" y="523595"/>
                  </a:moveTo>
                  <a:lnTo>
                    <a:pt x="5323649" y="523595"/>
                  </a:lnTo>
                  <a:lnTo>
                    <a:pt x="5323649" y="532942"/>
                  </a:lnTo>
                  <a:lnTo>
                    <a:pt x="5351691" y="532942"/>
                  </a:lnTo>
                  <a:lnTo>
                    <a:pt x="5351691" y="523595"/>
                  </a:lnTo>
                  <a:close/>
                </a:path>
                <a:path w="9368790" h="533400">
                  <a:moveTo>
                    <a:pt x="5380596" y="0"/>
                  </a:moveTo>
                  <a:lnTo>
                    <a:pt x="5352542" y="0"/>
                  </a:lnTo>
                  <a:lnTo>
                    <a:pt x="5352542" y="9347"/>
                  </a:lnTo>
                  <a:lnTo>
                    <a:pt x="5380596" y="9347"/>
                  </a:lnTo>
                  <a:lnTo>
                    <a:pt x="5380596" y="0"/>
                  </a:lnTo>
                  <a:close/>
                </a:path>
                <a:path w="9368790" h="533400">
                  <a:moveTo>
                    <a:pt x="5398401" y="523595"/>
                  </a:moveTo>
                  <a:lnTo>
                    <a:pt x="5370347" y="523595"/>
                  </a:lnTo>
                  <a:lnTo>
                    <a:pt x="5370347" y="532942"/>
                  </a:lnTo>
                  <a:lnTo>
                    <a:pt x="5398401" y="532942"/>
                  </a:lnTo>
                  <a:lnTo>
                    <a:pt x="5398401" y="523595"/>
                  </a:lnTo>
                  <a:close/>
                </a:path>
                <a:path w="9368790" h="533400">
                  <a:moveTo>
                    <a:pt x="5427294" y="0"/>
                  </a:moveTo>
                  <a:lnTo>
                    <a:pt x="5399252" y="0"/>
                  </a:lnTo>
                  <a:lnTo>
                    <a:pt x="5399252" y="9347"/>
                  </a:lnTo>
                  <a:lnTo>
                    <a:pt x="5427294" y="9347"/>
                  </a:lnTo>
                  <a:lnTo>
                    <a:pt x="5427294" y="0"/>
                  </a:lnTo>
                  <a:close/>
                </a:path>
                <a:path w="9368790" h="533400">
                  <a:moveTo>
                    <a:pt x="5445099" y="523595"/>
                  </a:moveTo>
                  <a:lnTo>
                    <a:pt x="5417058" y="523595"/>
                  </a:lnTo>
                  <a:lnTo>
                    <a:pt x="5417058" y="532942"/>
                  </a:lnTo>
                  <a:lnTo>
                    <a:pt x="5445099" y="532942"/>
                  </a:lnTo>
                  <a:lnTo>
                    <a:pt x="5445099" y="523595"/>
                  </a:lnTo>
                  <a:close/>
                </a:path>
                <a:path w="9368790" h="533400">
                  <a:moveTo>
                    <a:pt x="5474005" y="0"/>
                  </a:moveTo>
                  <a:lnTo>
                    <a:pt x="5445950" y="0"/>
                  </a:lnTo>
                  <a:lnTo>
                    <a:pt x="5445950" y="9347"/>
                  </a:lnTo>
                  <a:lnTo>
                    <a:pt x="5474005" y="9347"/>
                  </a:lnTo>
                  <a:lnTo>
                    <a:pt x="5474005" y="0"/>
                  </a:lnTo>
                  <a:close/>
                </a:path>
                <a:path w="9368790" h="533400">
                  <a:moveTo>
                    <a:pt x="5491810" y="523595"/>
                  </a:moveTo>
                  <a:lnTo>
                    <a:pt x="5463756" y="523595"/>
                  </a:lnTo>
                  <a:lnTo>
                    <a:pt x="5463756" y="532942"/>
                  </a:lnTo>
                  <a:lnTo>
                    <a:pt x="5491810" y="532942"/>
                  </a:lnTo>
                  <a:lnTo>
                    <a:pt x="5491810" y="523595"/>
                  </a:lnTo>
                  <a:close/>
                </a:path>
                <a:path w="9368790" h="533400">
                  <a:moveTo>
                    <a:pt x="5520715" y="0"/>
                  </a:moveTo>
                  <a:lnTo>
                    <a:pt x="5492661" y="0"/>
                  </a:lnTo>
                  <a:lnTo>
                    <a:pt x="5492661" y="9347"/>
                  </a:lnTo>
                  <a:lnTo>
                    <a:pt x="5520715" y="9347"/>
                  </a:lnTo>
                  <a:lnTo>
                    <a:pt x="5520715" y="0"/>
                  </a:lnTo>
                  <a:close/>
                </a:path>
                <a:path w="9368790" h="533400">
                  <a:moveTo>
                    <a:pt x="5538521" y="523595"/>
                  </a:moveTo>
                  <a:lnTo>
                    <a:pt x="5510466" y="523595"/>
                  </a:lnTo>
                  <a:lnTo>
                    <a:pt x="5510466" y="532942"/>
                  </a:lnTo>
                  <a:lnTo>
                    <a:pt x="5538521" y="532942"/>
                  </a:lnTo>
                  <a:lnTo>
                    <a:pt x="5538521" y="523595"/>
                  </a:lnTo>
                  <a:close/>
                </a:path>
                <a:path w="9368790" h="533400">
                  <a:moveTo>
                    <a:pt x="5567413" y="0"/>
                  </a:moveTo>
                  <a:lnTo>
                    <a:pt x="5539371" y="0"/>
                  </a:lnTo>
                  <a:lnTo>
                    <a:pt x="5539371" y="9347"/>
                  </a:lnTo>
                  <a:lnTo>
                    <a:pt x="5567413" y="9347"/>
                  </a:lnTo>
                  <a:lnTo>
                    <a:pt x="5567413" y="0"/>
                  </a:lnTo>
                  <a:close/>
                </a:path>
                <a:path w="9368790" h="533400">
                  <a:moveTo>
                    <a:pt x="5585218" y="523595"/>
                  </a:moveTo>
                  <a:lnTo>
                    <a:pt x="5557177" y="523595"/>
                  </a:lnTo>
                  <a:lnTo>
                    <a:pt x="5557177" y="532942"/>
                  </a:lnTo>
                  <a:lnTo>
                    <a:pt x="5585218" y="532942"/>
                  </a:lnTo>
                  <a:lnTo>
                    <a:pt x="5585218" y="523595"/>
                  </a:lnTo>
                  <a:close/>
                </a:path>
                <a:path w="9368790" h="533400">
                  <a:moveTo>
                    <a:pt x="5614124" y="0"/>
                  </a:moveTo>
                  <a:lnTo>
                    <a:pt x="5586069" y="0"/>
                  </a:lnTo>
                  <a:lnTo>
                    <a:pt x="5586069" y="9347"/>
                  </a:lnTo>
                  <a:lnTo>
                    <a:pt x="5614124" y="9347"/>
                  </a:lnTo>
                  <a:lnTo>
                    <a:pt x="5614124" y="0"/>
                  </a:lnTo>
                  <a:close/>
                </a:path>
                <a:path w="9368790" h="533400">
                  <a:moveTo>
                    <a:pt x="5631929" y="523595"/>
                  </a:moveTo>
                  <a:lnTo>
                    <a:pt x="5603875" y="523595"/>
                  </a:lnTo>
                  <a:lnTo>
                    <a:pt x="5603875" y="532942"/>
                  </a:lnTo>
                  <a:lnTo>
                    <a:pt x="5631929" y="532942"/>
                  </a:lnTo>
                  <a:lnTo>
                    <a:pt x="5631929" y="523595"/>
                  </a:lnTo>
                  <a:close/>
                </a:path>
                <a:path w="9368790" h="533400">
                  <a:moveTo>
                    <a:pt x="5660834" y="0"/>
                  </a:moveTo>
                  <a:lnTo>
                    <a:pt x="5632780" y="0"/>
                  </a:lnTo>
                  <a:lnTo>
                    <a:pt x="5632780" y="9347"/>
                  </a:lnTo>
                  <a:lnTo>
                    <a:pt x="5660834" y="9347"/>
                  </a:lnTo>
                  <a:lnTo>
                    <a:pt x="5660834" y="0"/>
                  </a:lnTo>
                  <a:close/>
                </a:path>
                <a:path w="9368790" h="533400">
                  <a:moveTo>
                    <a:pt x="5678640" y="523595"/>
                  </a:moveTo>
                  <a:lnTo>
                    <a:pt x="5650585" y="523595"/>
                  </a:lnTo>
                  <a:lnTo>
                    <a:pt x="5650585" y="532942"/>
                  </a:lnTo>
                  <a:lnTo>
                    <a:pt x="5678640" y="532942"/>
                  </a:lnTo>
                  <a:lnTo>
                    <a:pt x="5678640" y="523595"/>
                  </a:lnTo>
                  <a:close/>
                </a:path>
                <a:path w="9368790" h="533400">
                  <a:moveTo>
                    <a:pt x="5707532" y="0"/>
                  </a:moveTo>
                  <a:lnTo>
                    <a:pt x="5679478" y="0"/>
                  </a:lnTo>
                  <a:lnTo>
                    <a:pt x="5679478" y="9347"/>
                  </a:lnTo>
                  <a:lnTo>
                    <a:pt x="5707532" y="9347"/>
                  </a:lnTo>
                  <a:lnTo>
                    <a:pt x="5707532" y="0"/>
                  </a:lnTo>
                  <a:close/>
                </a:path>
                <a:path w="9368790" h="533400">
                  <a:moveTo>
                    <a:pt x="5725338" y="523595"/>
                  </a:moveTo>
                  <a:lnTo>
                    <a:pt x="5697283" y="523595"/>
                  </a:lnTo>
                  <a:lnTo>
                    <a:pt x="5697283" y="532942"/>
                  </a:lnTo>
                  <a:lnTo>
                    <a:pt x="5725338" y="532942"/>
                  </a:lnTo>
                  <a:lnTo>
                    <a:pt x="5725338" y="523595"/>
                  </a:lnTo>
                  <a:close/>
                </a:path>
                <a:path w="9368790" h="533400">
                  <a:moveTo>
                    <a:pt x="5754243" y="0"/>
                  </a:moveTo>
                  <a:lnTo>
                    <a:pt x="5726188" y="0"/>
                  </a:lnTo>
                  <a:lnTo>
                    <a:pt x="5726188" y="9347"/>
                  </a:lnTo>
                  <a:lnTo>
                    <a:pt x="5754243" y="9347"/>
                  </a:lnTo>
                  <a:lnTo>
                    <a:pt x="5754243" y="0"/>
                  </a:lnTo>
                  <a:close/>
                </a:path>
                <a:path w="9368790" h="533400">
                  <a:moveTo>
                    <a:pt x="5772048" y="523595"/>
                  </a:moveTo>
                  <a:lnTo>
                    <a:pt x="5743994" y="523595"/>
                  </a:lnTo>
                  <a:lnTo>
                    <a:pt x="5743994" y="532942"/>
                  </a:lnTo>
                  <a:lnTo>
                    <a:pt x="5772048" y="532942"/>
                  </a:lnTo>
                  <a:lnTo>
                    <a:pt x="5772048" y="523595"/>
                  </a:lnTo>
                  <a:close/>
                </a:path>
                <a:path w="9368790" h="533400">
                  <a:moveTo>
                    <a:pt x="5800941" y="0"/>
                  </a:moveTo>
                  <a:lnTo>
                    <a:pt x="5772899" y="0"/>
                  </a:lnTo>
                  <a:lnTo>
                    <a:pt x="5772899" y="9347"/>
                  </a:lnTo>
                  <a:lnTo>
                    <a:pt x="5800941" y="9347"/>
                  </a:lnTo>
                  <a:lnTo>
                    <a:pt x="5800941" y="0"/>
                  </a:lnTo>
                  <a:close/>
                </a:path>
                <a:path w="9368790" h="533400">
                  <a:moveTo>
                    <a:pt x="5818746" y="523595"/>
                  </a:moveTo>
                  <a:lnTo>
                    <a:pt x="5790704" y="523595"/>
                  </a:lnTo>
                  <a:lnTo>
                    <a:pt x="5790704" y="532942"/>
                  </a:lnTo>
                  <a:lnTo>
                    <a:pt x="5818746" y="532942"/>
                  </a:lnTo>
                  <a:lnTo>
                    <a:pt x="5818746" y="523595"/>
                  </a:lnTo>
                  <a:close/>
                </a:path>
                <a:path w="9368790" h="533400">
                  <a:moveTo>
                    <a:pt x="5847651" y="0"/>
                  </a:moveTo>
                  <a:lnTo>
                    <a:pt x="5819597" y="0"/>
                  </a:lnTo>
                  <a:lnTo>
                    <a:pt x="5819597" y="9347"/>
                  </a:lnTo>
                  <a:lnTo>
                    <a:pt x="5847651" y="9347"/>
                  </a:lnTo>
                  <a:lnTo>
                    <a:pt x="5847651" y="0"/>
                  </a:lnTo>
                  <a:close/>
                </a:path>
                <a:path w="9368790" h="533400">
                  <a:moveTo>
                    <a:pt x="5865457" y="523595"/>
                  </a:moveTo>
                  <a:lnTo>
                    <a:pt x="5837402" y="523595"/>
                  </a:lnTo>
                  <a:lnTo>
                    <a:pt x="5837402" y="532942"/>
                  </a:lnTo>
                  <a:lnTo>
                    <a:pt x="5865457" y="532942"/>
                  </a:lnTo>
                  <a:lnTo>
                    <a:pt x="5865457" y="523595"/>
                  </a:lnTo>
                  <a:close/>
                </a:path>
                <a:path w="9368790" h="533400">
                  <a:moveTo>
                    <a:pt x="5894362" y="0"/>
                  </a:moveTo>
                  <a:lnTo>
                    <a:pt x="5866308" y="0"/>
                  </a:lnTo>
                  <a:lnTo>
                    <a:pt x="5866308" y="9347"/>
                  </a:lnTo>
                  <a:lnTo>
                    <a:pt x="5894362" y="9347"/>
                  </a:lnTo>
                  <a:lnTo>
                    <a:pt x="5894362" y="0"/>
                  </a:lnTo>
                  <a:close/>
                </a:path>
                <a:path w="9368790" h="533400">
                  <a:moveTo>
                    <a:pt x="5912167" y="523595"/>
                  </a:moveTo>
                  <a:lnTo>
                    <a:pt x="5884113" y="523595"/>
                  </a:lnTo>
                  <a:lnTo>
                    <a:pt x="5884113" y="532942"/>
                  </a:lnTo>
                  <a:lnTo>
                    <a:pt x="5912167" y="532942"/>
                  </a:lnTo>
                  <a:lnTo>
                    <a:pt x="5912167" y="523595"/>
                  </a:lnTo>
                  <a:close/>
                </a:path>
                <a:path w="9368790" h="533400">
                  <a:moveTo>
                    <a:pt x="5941060" y="0"/>
                  </a:moveTo>
                  <a:lnTo>
                    <a:pt x="5913018" y="0"/>
                  </a:lnTo>
                  <a:lnTo>
                    <a:pt x="5913018" y="9347"/>
                  </a:lnTo>
                  <a:lnTo>
                    <a:pt x="5941060" y="9347"/>
                  </a:lnTo>
                  <a:lnTo>
                    <a:pt x="5941060" y="0"/>
                  </a:lnTo>
                  <a:close/>
                </a:path>
                <a:path w="9368790" h="533400">
                  <a:moveTo>
                    <a:pt x="5958865" y="523595"/>
                  </a:moveTo>
                  <a:lnTo>
                    <a:pt x="5930824" y="523595"/>
                  </a:lnTo>
                  <a:lnTo>
                    <a:pt x="5930824" y="532942"/>
                  </a:lnTo>
                  <a:lnTo>
                    <a:pt x="5958865" y="532942"/>
                  </a:lnTo>
                  <a:lnTo>
                    <a:pt x="5958865" y="523595"/>
                  </a:lnTo>
                  <a:close/>
                </a:path>
                <a:path w="9368790" h="533400">
                  <a:moveTo>
                    <a:pt x="5987770" y="0"/>
                  </a:moveTo>
                  <a:lnTo>
                    <a:pt x="5959716" y="0"/>
                  </a:lnTo>
                  <a:lnTo>
                    <a:pt x="5959716" y="9347"/>
                  </a:lnTo>
                  <a:lnTo>
                    <a:pt x="5987770" y="9347"/>
                  </a:lnTo>
                  <a:lnTo>
                    <a:pt x="5987770" y="0"/>
                  </a:lnTo>
                  <a:close/>
                </a:path>
                <a:path w="9368790" h="533400">
                  <a:moveTo>
                    <a:pt x="6005576" y="523595"/>
                  </a:moveTo>
                  <a:lnTo>
                    <a:pt x="5977521" y="523595"/>
                  </a:lnTo>
                  <a:lnTo>
                    <a:pt x="5977521" y="532942"/>
                  </a:lnTo>
                  <a:lnTo>
                    <a:pt x="6005576" y="532942"/>
                  </a:lnTo>
                  <a:lnTo>
                    <a:pt x="6005576" y="523595"/>
                  </a:lnTo>
                  <a:close/>
                </a:path>
                <a:path w="9368790" h="533400">
                  <a:moveTo>
                    <a:pt x="6034468" y="0"/>
                  </a:moveTo>
                  <a:lnTo>
                    <a:pt x="6006427" y="0"/>
                  </a:lnTo>
                  <a:lnTo>
                    <a:pt x="6006427" y="9347"/>
                  </a:lnTo>
                  <a:lnTo>
                    <a:pt x="6034468" y="9347"/>
                  </a:lnTo>
                  <a:lnTo>
                    <a:pt x="6034468" y="0"/>
                  </a:lnTo>
                  <a:close/>
                </a:path>
                <a:path w="9368790" h="533400">
                  <a:moveTo>
                    <a:pt x="6052274" y="523595"/>
                  </a:moveTo>
                  <a:lnTo>
                    <a:pt x="6024232" y="523595"/>
                  </a:lnTo>
                  <a:lnTo>
                    <a:pt x="6024232" y="532942"/>
                  </a:lnTo>
                  <a:lnTo>
                    <a:pt x="6052274" y="532942"/>
                  </a:lnTo>
                  <a:lnTo>
                    <a:pt x="6052274" y="523595"/>
                  </a:lnTo>
                  <a:close/>
                </a:path>
                <a:path w="9368790" h="533400">
                  <a:moveTo>
                    <a:pt x="6081179" y="0"/>
                  </a:moveTo>
                  <a:lnTo>
                    <a:pt x="6053125" y="0"/>
                  </a:lnTo>
                  <a:lnTo>
                    <a:pt x="6053125" y="9347"/>
                  </a:lnTo>
                  <a:lnTo>
                    <a:pt x="6081179" y="9347"/>
                  </a:lnTo>
                  <a:lnTo>
                    <a:pt x="6081179" y="0"/>
                  </a:lnTo>
                  <a:close/>
                </a:path>
                <a:path w="9368790" h="533400">
                  <a:moveTo>
                    <a:pt x="6098984" y="523595"/>
                  </a:moveTo>
                  <a:lnTo>
                    <a:pt x="6070930" y="523595"/>
                  </a:lnTo>
                  <a:lnTo>
                    <a:pt x="6070930" y="532942"/>
                  </a:lnTo>
                  <a:lnTo>
                    <a:pt x="6098984" y="532942"/>
                  </a:lnTo>
                  <a:lnTo>
                    <a:pt x="6098984" y="523595"/>
                  </a:lnTo>
                  <a:close/>
                </a:path>
                <a:path w="9368790" h="533400">
                  <a:moveTo>
                    <a:pt x="6127889" y="0"/>
                  </a:moveTo>
                  <a:lnTo>
                    <a:pt x="6099835" y="0"/>
                  </a:lnTo>
                  <a:lnTo>
                    <a:pt x="6099835" y="9347"/>
                  </a:lnTo>
                  <a:lnTo>
                    <a:pt x="6127889" y="9347"/>
                  </a:lnTo>
                  <a:lnTo>
                    <a:pt x="6127889" y="0"/>
                  </a:lnTo>
                  <a:close/>
                </a:path>
                <a:path w="9368790" h="533400">
                  <a:moveTo>
                    <a:pt x="6145695" y="523595"/>
                  </a:moveTo>
                  <a:lnTo>
                    <a:pt x="6117641" y="523595"/>
                  </a:lnTo>
                  <a:lnTo>
                    <a:pt x="6117641" y="532942"/>
                  </a:lnTo>
                  <a:lnTo>
                    <a:pt x="6145695" y="532942"/>
                  </a:lnTo>
                  <a:lnTo>
                    <a:pt x="6145695" y="523595"/>
                  </a:lnTo>
                  <a:close/>
                </a:path>
                <a:path w="9368790" h="533400">
                  <a:moveTo>
                    <a:pt x="6174587" y="0"/>
                  </a:moveTo>
                  <a:lnTo>
                    <a:pt x="6146546" y="0"/>
                  </a:lnTo>
                  <a:lnTo>
                    <a:pt x="6146546" y="9347"/>
                  </a:lnTo>
                  <a:lnTo>
                    <a:pt x="6174587" y="9347"/>
                  </a:lnTo>
                  <a:lnTo>
                    <a:pt x="6174587" y="0"/>
                  </a:lnTo>
                  <a:close/>
                </a:path>
                <a:path w="9368790" h="533400">
                  <a:moveTo>
                    <a:pt x="6192393" y="523595"/>
                  </a:moveTo>
                  <a:lnTo>
                    <a:pt x="6164351" y="523595"/>
                  </a:lnTo>
                  <a:lnTo>
                    <a:pt x="6164351" y="532942"/>
                  </a:lnTo>
                  <a:lnTo>
                    <a:pt x="6192393" y="532942"/>
                  </a:lnTo>
                  <a:lnTo>
                    <a:pt x="6192393" y="523595"/>
                  </a:lnTo>
                  <a:close/>
                </a:path>
                <a:path w="9368790" h="533400">
                  <a:moveTo>
                    <a:pt x="6221298" y="0"/>
                  </a:moveTo>
                  <a:lnTo>
                    <a:pt x="6193244" y="0"/>
                  </a:lnTo>
                  <a:lnTo>
                    <a:pt x="6193244" y="9347"/>
                  </a:lnTo>
                  <a:lnTo>
                    <a:pt x="6221298" y="9347"/>
                  </a:lnTo>
                  <a:lnTo>
                    <a:pt x="6221298" y="0"/>
                  </a:lnTo>
                  <a:close/>
                </a:path>
                <a:path w="9368790" h="533400">
                  <a:moveTo>
                    <a:pt x="6239103" y="523595"/>
                  </a:moveTo>
                  <a:lnTo>
                    <a:pt x="6211049" y="523595"/>
                  </a:lnTo>
                  <a:lnTo>
                    <a:pt x="6211049" y="532942"/>
                  </a:lnTo>
                  <a:lnTo>
                    <a:pt x="6239103" y="532942"/>
                  </a:lnTo>
                  <a:lnTo>
                    <a:pt x="6239103" y="523595"/>
                  </a:lnTo>
                  <a:close/>
                </a:path>
                <a:path w="9368790" h="533400">
                  <a:moveTo>
                    <a:pt x="6268009" y="0"/>
                  </a:moveTo>
                  <a:lnTo>
                    <a:pt x="6239954" y="0"/>
                  </a:lnTo>
                  <a:lnTo>
                    <a:pt x="6239954" y="9347"/>
                  </a:lnTo>
                  <a:lnTo>
                    <a:pt x="6268009" y="9347"/>
                  </a:lnTo>
                  <a:lnTo>
                    <a:pt x="6268009" y="0"/>
                  </a:lnTo>
                  <a:close/>
                </a:path>
                <a:path w="9368790" h="533400">
                  <a:moveTo>
                    <a:pt x="6285814" y="523595"/>
                  </a:moveTo>
                  <a:lnTo>
                    <a:pt x="6257760" y="523595"/>
                  </a:lnTo>
                  <a:lnTo>
                    <a:pt x="6257760" y="532942"/>
                  </a:lnTo>
                  <a:lnTo>
                    <a:pt x="6285814" y="532942"/>
                  </a:lnTo>
                  <a:lnTo>
                    <a:pt x="6285814" y="523595"/>
                  </a:lnTo>
                  <a:close/>
                </a:path>
                <a:path w="9368790" h="533400">
                  <a:moveTo>
                    <a:pt x="6314706" y="0"/>
                  </a:moveTo>
                  <a:lnTo>
                    <a:pt x="6286652" y="0"/>
                  </a:lnTo>
                  <a:lnTo>
                    <a:pt x="6286652" y="9347"/>
                  </a:lnTo>
                  <a:lnTo>
                    <a:pt x="6314706" y="9347"/>
                  </a:lnTo>
                  <a:lnTo>
                    <a:pt x="6314706" y="0"/>
                  </a:lnTo>
                  <a:close/>
                </a:path>
                <a:path w="9368790" h="533400">
                  <a:moveTo>
                    <a:pt x="6332512" y="523595"/>
                  </a:moveTo>
                  <a:lnTo>
                    <a:pt x="6304458" y="523595"/>
                  </a:lnTo>
                  <a:lnTo>
                    <a:pt x="6304458" y="532942"/>
                  </a:lnTo>
                  <a:lnTo>
                    <a:pt x="6332512" y="532942"/>
                  </a:lnTo>
                  <a:lnTo>
                    <a:pt x="6332512" y="523595"/>
                  </a:lnTo>
                  <a:close/>
                </a:path>
                <a:path w="9368790" h="533400">
                  <a:moveTo>
                    <a:pt x="6361417" y="0"/>
                  </a:moveTo>
                  <a:lnTo>
                    <a:pt x="6333363" y="0"/>
                  </a:lnTo>
                  <a:lnTo>
                    <a:pt x="6333363" y="9347"/>
                  </a:lnTo>
                  <a:lnTo>
                    <a:pt x="6361417" y="9347"/>
                  </a:lnTo>
                  <a:lnTo>
                    <a:pt x="6361417" y="0"/>
                  </a:lnTo>
                  <a:close/>
                </a:path>
                <a:path w="9368790" h="533400">
                  <a:moveTo>
                    <a:pt x="6379223" y="523595"/>
                  </a:moveTo>
                  <a:lnTo>
                    <a:pt x="6351168" y="523595"/>
                  </a:lnTo>
                  <a:lnTo>
                    <a:pt x="6351168" y="532942"/>
                  </a:lnTo>
                  <a:lnTo>
                    <a:pt x="6379223" y="532942"/>
                  </a:lnTo>
                  <a:lnTo>
                    <a:pt x="6379223" y="523595"/>
                  </a:lnTo>
                  <a:close/>
                </a:path>
                <a:path w="9368790" h="533400">
                  <a:moveTo>
                    <a:pt x="6408115" y="0"/>
                  </a:moveTo>
                  <a:lnTo>
                    <a:pt x="6380073" y="0"/>
                  </a:lnTo>
                  <a:lnTo>
                    <a:pt x="6380073" y="9347"/>
                  </a:lnTo>
                  <a:lnTo>
                    <a:pt x="6408115" y="9347"/>
                  </a:lnTo>
                  <a:lnTo>
                    <a:pt x="6408115" y="0"/>
                  </a:lnTo>
                  <a:close/>
                </a:path>
                <a:path w="9368790" h="533400">
                  <a:moveTo>
                    <a:pt x="6425920" y="523595"/>
                  </a:moveTo>
                  <a:lnTo>
                    <a:pt x="6397879" y="523595"/>
                  </a:lnTo>
                  <a:lnTo>
                    <a:pt x="6397879" y="532942"/>
                  </a:lnTo>
                  <a:lnTo>
                    <a:pt x="6425920" y="532942"/>
                  </a:lnTo>
                  <a:lnTo>
                    <a:pt x="6425920" y="523595"/>
                  </a:lnTo>
                  <a:close/>
                </a:path>
                <a:path w="9368790" h="533400">
                  <a:moveTo>
                    <a:pt x="6454826" y="0"/>
                  </a:moveTo>
                  <a:lnTo>
                    <a:pt x="6426771" y="0"/>
                  </a:lnTo>
                  <a:lnTo>
                    <a:pt x="6426771" y="9347"/>
                  </a:lnTo>
                  <a:lnTo>
                    <a:pt x="6454826" y="9347"/>
                  </a:lnTo>
                  <a:lnTo>
                    <a:pt x="6454826" y="0"/>
                  </a:lnTo>
                  <a:close/>
                </a:path>
                <a:path w="9368790" h="533400">
                  <a:moveTo>
                    <a:pt x="6472631" y="523595"/>
                  </a:moveTo>
                  <a:lnTo>
                    <a:pt x="6444577" y="523595"/>
                  </a:lnTo>
                  <a:lnTo>
                    <a:pt x="6444577" y="532942"/>
                  </a:lnTo>
                  <a:lnTo>
                    <a:pt x="6472631" y="532942"/>
                  </a:lnTo>
                  <a:lnTo>
                    <a:pt x="6472631" y="523595"/>
                  </a:lnTo>
                  <a:close/>
                </a:path>
                <a:path w="9368790" h="533400">
                  <a:moveTo>
                    <a:pt x="6501536" y="0"/>
                  </a:moveTo>
                  <a:lnTo>
                    <a:pt x="6473482" y="0"/>
                  </a:lnTo>
                  <a:lnTo>
                    <a:pt x="6473482" y="9347"/>
                  </a:lnTo>
                  <a:lnTo>
                    <a:pt x="6501536" y="9347"/>
                  </a:lnTo>
                  <a:lnTo>
                    <a:pt x="6501536" y="0"/>
                  </a:lnTo>
                  <a:close/>
                </a:path>
                <a:path w="9368790" h="533400">
                  <a:moveTo>
                    <a:pt x="6519342" y="523595"/>
                  </a:moveTo>
                  <a:lnTo>
                    <a:pt x="6491287" y="523595"/>
                  </a:lnTo>
                  <a:lnTo>
                    <a:pt x="6491287" y="532942"/>
                  </a:lnTo>
                  <a:lnTo>
                    <a:pt x="6519342" y="532942"/>
                  </a:lnTo>
                  <a:lnTo>
                    <a:pt x="6519342" y="523595"/>
                  </a:lnTo>
                  <a:close/>
                </a:path>
                <a:path w="9368790" h="533400">
                  <a:moveTo>
                    <a:pt x="6548234" y="0"/>
                  </a:moveTo>
                  <a:lnTo>
                    <a:pt x="6520193" y="0"/>
                  </a:lnTo>
                  <a:lnTo>
                    <a:pt x="6520193" y="9347"/>
                  </a:lnTo>
                  <a:lnTo>
                    <a:pt x="6548234" y="9347"/>
                  </a:lnTo>
                  <a:lnTo>
                    <a:pt x="6548234" y="0"/>
                  </a:lnTo>
                  <a:close/>
                </a:path>
                <a:path w="9368790" h="533400">
                  <a:moveTo>
                    <a:pt x="6566040" y="523595"/>
                  </a:moveTo>
                  <a:lnTo>
                    <a:pt x="6537998" y="523595"/>
                  </a:lnTo>
                  <a:lnTo>
                    <a:pt x="6537998" y="532942"/>
                  </a:lnTo>
                  <a:lnTo>
                    <a:pt x="6566040" y="532942"/>
                  </a:lnTo>
                  <a:lnTo>
                    <a:pt x="6566040" y="523595"/>
                  </a:lnTo>
                  <a:close/>
                </a:path>
                <a:path w="9368790" h="533400">
                  <a:moveTo>
                    <a:pt x="6594945" y="0"/>
                  </a:moveTo>
                  <a:lnTo>
                    <a:pt x="6566890" y="0"/>
                  </a:lnTo>
                  <a:lnTo>
                    <a:pt x="6566890" y="9347"/>
                  </a:lnTo>
                  <a:lnTo>
                    <a:pt x="6594945" y="9347"/>
                  </a:lnTo>
                  <a:lnTo>
                    <a:pt x="6594945" y="0"/>
                  </a:lnTo>
                  <a:close/>
                </a:path>
                <a:path w="9368790" h="533400">
                  <a:moveTo>
                    <a:pt x="6612750" y="523595"/>
                  </a:moveTo>
                  <a:lnTo>
                    <a:pt x="6584696" y="523595"/>
                  </a:lnTo>
                  <a:lnTo>
                    <a:pt x="6584696" y="532942"/>
                  </a:lnTo>
                  <a:lnTo>
                    <a:pt x="6612750" y="532942"/>
                  </a:lnTo>
                  <a:lnTo>
                    <a:pt x="6612750" y="523595"/>
                  </a:lnTo>
                  <a:close/>
                </a:path>
                <a:path w="9368790" h="533400">
                  <a:moveTo>
                    <a:pt x="6641643" y="0"/>
                  </a:moveTo>
                  <a:lnTo>
                    <a:pt x="6613601" y="0"/>
                  </a:lnTo>
                  <a:lnTo>
                    <a:pt x="6613601" y="9347"/>
                  </a:lnTo>
                  <a:lnTo>
                    <a:pt x="6641643" y="9347"/>
                  </a:lnTo>
                  <a:lnTo>
                    <a:pt x="6641643" y="0"/>
                  </a:lnTo>
                  <a:close/>
                </a:path>
                <a:path w="9368790" h="533400">
                  <a:moveTo>
                    <a:pt x="6659448" y="523595"/>
                  </a:moveTo>
                  <a:lnTo>
                    <a:pt x="6631406" y="523595"/>
                  </a:lnTo>
                  <a:lnTo>
                    <a:pt x="6631406" y="532942"/>
                  </a:lnTo>
                  <a:lnTo>
                    <a:pt x="6659448" y="532942"/>
                  </a:lnTo>
                  <a:lnTo>
                    <a:pt x="6659448" y="523595"/>
                  </a:lnTo>
                  <a:close/>
                </a:path>
                <a:path w="9368790" h="533400">
                  <a:moveTo>
                    <a:pt x="6688353" y="0"/>
                  </a:moveTo>
                  <a:lnTo>
                    <a:pt x="6660299" y="0"/>
                  </a:lnTo>
                  <a:lnTo>
                    <a:pt x="6660299" y="9347"/>
                  </a:lnTo>
                  <a:lnTo>
                    <a:pt x="6688353" y="9347"/>
                  </a:lnTo>
                  <a:lnTo>
                    <a:pt x="6688353" y="0"/>
                  </a:lnTo>
                  <a:close/>
                </a:path>
                <a:path w="9368790" h="533400">
                  <a:moveTo>
                    <a:pt x="6706159" y="523595"/>
                  </a:moveTo>
                  <a:lnTo>
                    <a:pt x="6678104" y="523595"/>
                  </a:lnTo>
                  <a:lnTo>
                    <a:pt x="6678104" y="532942"/>
                  </a:lnTo>
                  <a:lnTo>
                    <a:pt x="6706159" y="532942"/>
                  </a:lnTo>
                  <a:lnTo>
                    <a:pt x="6706159" y="523595"/>
                  </a:lnTo>
                  <a:close/>
                </a:path>
                <a:path w="9368790" h="533400">
                  <a:moveTo>
                    <a:pt x="6735064" y="0"/>
                  </a:moveTo>
                  <a:lnTo>
                    <a:pt x="6707010" y="0"/>
                  </a:lnTo>
                  <a:lnTo>
                    <a:pt x="6707010" y="9347"/>
                  </a:lnTo>
                  <a:lnTo>
                    <a:pt x="6735064" y="9347"/>
                  </a:lnTo>
                  <a:lnTo>
                    <a:pt x="6735064" y="0"/>
                  </a:lnTo>
                  <a:close/>
                </a:path>
                <a:path w="9368790" h="533400">
                  <a:moveTo>
                    <a:pt x="6752869" y="523595"/>
                  </a:moveTo>
                  <a:lnTo>
                    <a:pt x="6724815" y="523595"/>
                  </a:lnTo>
                  <a:lnTo>
                    <a:pt x="6724815" y="532942"/>
                  </a:lnTo>
                  <a:lnTo>
                    <a:pt x="6752869" y="532942"/>
                  </a:lnTo>
                  <a:lnTo>
                    <a:pt x="6752869" y="523595"/>
                  </a:lnTo>
                  <a:close/>
                </a:path>
                <a:path w="9368790" h="533400">
                  <a:moveTo>
                    <a:pt x="6781762" y="0"/>
                  </a:moveTo>
                  <a:lnTo>
                    <a:pt x="6753720" y="0"/>
                  </a:lnTo>
                  <a:lnTo>
                    <a:pt x="6753720" y="9347"/>
                  </a:lnTo>
                  <a:lnTo>
                    <a:pt x="6781762" y="9347"/>
                  </a:lnTo>
                  <a:lnTo>
                    <a:pt x="6781762" y="0"/>
                  </a:lnTo>
                  <a:close/>
                </a:path>
                <a:path w="9368790" h="533400">
                  <a:moveTo>
                    <a:pt x="6799567" y="523595"/>
                  </a:moveTo>
                  <a:lnTo>
                    <a:pt x="6771526" y="523595"/>
                  </a:lnTo>
                  <a:lnTo>
                    <a:pt x="6771526" y="532942"/>
                  </a:lnTo>
                  <a:lnTo>
                    <a:pt x="6799567" y="532942"/>
                  </a:lnTo>
                  <a:lnTo>
                    <a:pt x="6799567" y="523595"/>
                  </a:lnTo>
                  <a:close/>
                </a:path>
                <a:path w="9368790" h="533400">
                  <a:moveTo>
                    <a:pt x="6828472" y="0"/>
                  </a:moveTo>
                  <a:lnTo>
                    <a:pt x="6800418" y="0"/>
                  </a:lnTo>
                  <a:lnTo>
                    <a:pt x="6800418" y="9347"/>
                  </a:lnTo>
                  <a:lnTo>
                    <a:pt x="6828472" y="9347"/>
                  </a:lnTo>
                  <a:lnTo>
                    <a:pt x="6828472" y="0"/>
                  </a:lnTo>
                  <a:close/>
                </a:path>
                <a:path w="9368790" h="533400">
                  <a:moveTo>
                    <a:pt x="6846278" y="523595"/>
                  </a:moveTo>
                  <a:lnTo>
                    <a:pt x="6818223" y="523595"/>
                  </a:lnTo>
                  <a:lnTo>
                    <a:pt x="6818223" y="532942"/>
                  </a:lnTo>
                  <a:lnTo>
                    <a:pt x="6846278" y="532942"/>
                  </a:lnTo>
                  <a:lnTo>
                    <a:pt x="6846278" y="523595"/>
                  </a:lnTo>
                  <a:close/>
                </a:path>
                <a:path w="9368790" h="533400">
                  <a:moveTo>
                    <a:pt x="6875183" y="0"/>
                  </a:moveTo>
                  <a:lnTo>
                    <a:pt x="6847129" y="0"/>
                  </a:lnTo>
                  <a:lnTo>
                    <a:pt x="6847129" y="9347"/>
                  </a:lnTo>
                  <a:lnTo>
                    <a:pt x="6875183" y="9347"/>
                  </a:lnTo>
                  <a:lnTo>
                    <a:pt x="6875183" y="0"/>
                  </a:lnTo>
                  <a:close/>
                </a:path>
                <a:path w="9368790" h="533400">
                  <a:moveTo>
                    <a:pt x="6892976" y="523595"/>
                  </a:moveTo>
                  <a:lnTo>
                    <a:pt x="6864934" y="523595"/>
                  </a:lnTo>
                  <a:lnTo>
                    <a:pt x="6864934" y="532942"/>
                  </a:lnTo>
                  <a:lnTo>
                    <a:pt x="6892976" y="532942"/>
                  </a:lnTo>
                  <a:lnTo>
                    <a:pt x="6892976" y="523595"/>
                  </a:lnTo>
                  <a:close/>
                </a:path>
                <a:path w="9368790" h="533400">
                  <a:moveTo>
                    <a:pt x="6921881" y="0"/>
                  </a:moveTo>
                  <a:lnTo>
                    <a:pt x="6893827" y="0"/>
                  </a:lnTo>
                  <a:lnTo>
                    <a:pt x="6893827" y="9347"/>
                  </a:lnTo>
                  <a:lnTo>
                    <a:pt x="6921881" y="9347"/>
                  </a:lnTo>
                  <a:lnTo>
                    <a:pt x="6921881" y="0"/>
                  </a:lnTo>
                  <a:close/>
                </a:path>
                <a:path w="9368790" h="533400">
                  <a:moveTo>
                    <a:pt x="6939686" y="523595"/>
                  </a:moveTo>
                  <a:lnTo>
                    <a:pt x="6911632" y="523595"/>
                  </a:lnTo>
                  <a:lnTo>
                    <a:pt x="6911632" y="532942"/>
                  </a:lnTo>
                  <a:lnTo>
                    <a:pt x="6939686" y="532942"/>
                  </a:lnTo>
                  <a:lnTo>
                    <a:pt x="6939686" y="523595"/>
                  </a:lnTo>
                  <a:close/>
                </a:path>
                <a:path w="9368790" h="533400">
                  <a:moveTo>
                    <a:pt x="6968591" y="0"/>
                  </a:moveTo>
                  <a:lnTo>
                    <a:pt x="6940537" y="0"/>
                  </a:lnTo>
                  <a:lnTo>
                    <a:pt x="6940537" y="9347"/>
                  </a:lnTo>
                  <a:lnTo>
                    <a:pt x="6968591" y="9347"/>
                  </a:lnTo>
                  <a:lnTo>
                    <a:pt x="6968591" y="0"/>
                  </a:lnTo>
                  <a:close/>
                </a:path>
                <a:path w="9368790" h="533400">
                  <a:moveTo>
                    <a:pt x="6986397" y="523595"/>
                  </a:moveTo>
                  <a:lnTo>
                    <a:pt x="6958343" y="523595"/>
                  </a:lnTo>
                  <a:lnTo>
                    <a:pt x="6958343" y="532942"/>
                  </a:lnTo>
                  <a:lnTo>
                    <a:pt x="6986397" y="532942"/>
                  </a:lnTo>
                  <a:lnTo>
                    <a:pt x="6986397" y="523595"/>
                  </a:lnTo>
                  <a:close/>
                </a:path>
                <a:path w="9368790" h="533400">
                  <a:moveTo>
                    <a:pt x="7015289" y="0"/>
                  </a:moveTo>
                  <a:lnTo>
                    <a:pt x="6987248" y="0"/>
                  </a:lnTo>
                  <a:lnTo>
                    <a:pt x="6987248" y="9347"/>
                  </a:lnTo>
                  <a:lnTo>
                    <a:pt x="7015289" y="9347"/>
                  </a:lnTo>
                  <a:lnTo>
                    <a:pt x="7015289" y="0"/>
                  </a:lnTo>
                  <a:close/>
                </a:path>
                <a:path w="9368790" h="533400">
                  <a:moveTo>
                    <a:pt x="7033095" y="523595"/>
                  </a:moveTo>
                  <a:lnTo>
                    <a:pt x="7005053" y="523595"/>
                  </a:lnTo>
                  <a:lnTo>
                    <a:pt x="7005053" y="532942"/>
                  </a:lnTo>
                  <a:lnTo>
                    <a:pt x="7033095" y="532942"/>
                  </a:lnTo>
                  <a:lnTo>
                    <a:pt x="7033095" y="523595"/>
                  </a:lnTo>
                  <a:close/>
                </a:path>
                <a:path w="9368790" h="533400">
                  <a:moveTo>
                    <a:pt x="7062000" y="0"/>
                  </a:moveTo>
                  <a:lnTo>
                    <a:pt x="7033946" y="0"/>
                  </a:lnTo>
                  <a:lnTo>
                    <a:pt x="7033946" y="9347"/>
                  </a:lnTo>
                  <a:lnTo>
                    <a:pt x="7062000" y="9347"/>
                  </a:lnTo>
                  <a:lnTo>
                    <a:pt x="7062000" y="0"/>
                  </a:lnTo>
                  <a:close/>
                </a:path>
                <a:path w="9368790" h="533400">
                  <a:moveTo>
                    <a:pt x="7079805" y="523595"/>
                  </a:moveTo>
                  <a:lnTo>
                    <a:pt x="7051751" y="523595"/>
                  </a:lnTo>
                  <a:lnTo>
                    <a:pt x="7051751" y="532942"/>
                  </a:lnTo>
                  <a:lnTo>
                    <a:pt x="7079805" y="532942"/>
                  </a:lnTo>
                  <a:lnTo>
                    <a:pt x="7079805" y="523595"/>
                  </a:lnTo>
                  <a:close/>
                </a:path>
                <a:path w="9368790" h="533400">
                  <a:moveTo>
                    <a:pt x="7108711" y="0"/>
                  </a:moveTo>
                  <a:lnTo>
                    <a:pt x="7080656" y="0"/>
                  </a:lnTo>
                  <a:lnTo>
                    <a:pt x="7080656" y="9347"/>
                  </a:lnTo>
                  <a:lnTo>
                    <a:pt x="7108711" y="9347"/>
                  </a:lnTo>
                  <a:lnTo>
                    <a:pt x="7108711" y="0"/>
                  </a:lnTo>
                  <a:close/>
                </a:path>
                <a:path w="9368790" h="533400">
                  <a:moveTo>
                    <a:pt x="7126516" y="523595"/>
                  </a:moveTo>
                  <a:lnTo>
                    <a:pt x="7098462" y="523595"/>
                  </a:lnTo>
                  <a:lnTo>
                    <a:pt x="7098462" y="532942"/>
                  </a:lnTo>
                  <a:lnTo>
                    <a:pt x="7126516" y="532942"/>
                  </a:lnTo>
                  <a:lnTo>
                    <a:pt x="7126516" y="523595"/>
                  </a:lnTo>
                  <a:close/>
                </a:path>
                <a:path w="9368790" h="533400">
                  <a:moveTo>
                    <a:pt x="7155408" y="0"/>
                  </a:moveTo>
                  <a:lnTo>
                    <a:pt x="7127367" y="0"/>
                  </a:lnTo>
                  <a:lnTo>
                    <a:pt x="7127367" y="9347"/>
                  </a:lnTo>
                  <a:lnTo>
                    <a:pt x="7155408" y="9347"/>
                  </a:lnTo>
                  <a:lnTo>
                    <a:pt x="7155408" y="0"/>
                  </a:lnTo>
                  <a:close/>
                </a:path>
                <a:path w="9368790" h="533400">
                  <a:moveTo>
                    <a:pt x="7173214" y="523595"/>
                  </a:moveTo>
                  <a:lnTo>
                    <a:pt x="7145172" y="523595"/>
                  </a:lnTo>
                  <a:lnTo>
                    <a:pt x="7145172" y="532942"/>
                  </a:lnTo>
                  <a:lnTo>
                    <a:pt x="7173214" y="532942"/>
                  </a:lnTo>
                  <a:lnTo>
                    <a:pt x="7173214" y="523595"/>
                  </a:lnTo>
                  <a:close/>
                </a:path>
                <a:path w="9368790" h="533400">
                  <a:moveTo>
                    <a:pt x="7202119" y="0"/>
                  </a:moveTo>
                  <a:lnTo>
                    <a:pt x="7174065" y="0"/>
                  </a:lnTo>
                  <a:lnTo>
                    <a:pt x="7174065" y="9347"/>
                  </a:lnTo>
                  <a:lnTo>
                    <a:pt x="7202119" y="9347"/>
                  </a:lnTo>
                  <a:lnTo>
                    <a:pt x="7202119" y="0"/>
                  </a:lnTo>
                  <a:close/>
                </a:path>
                <a:path w="9368790" h="533400">
                  <a:moveTo>
                    <a:pt x="7219924" y="523595"/>
                  </a:moveTo>
                  <a:lnTo>
                    <a:pt x="7191870" y="523595"/>
                  </a:lnTo>
                  <a:lnTo>
                    <a:pt x="7191870" y="532942"/>
                  </a:lnTo>
                  <a:lnTo>
                    <a:pt x="7219924" y="532942"/>
                  </a:lnTo>
                  <a:lnTo>
                    <a:pt x="7219924" y="523595"/>
                  </a:lnTo>
                  <a:close/>
                </a:path>
                <a:path w="9368790" h="533400">
                  <a:moveTo>
                    <a:pt x="7248817" y="0"/>
                  </a:moveTo>
                  <a:lnTo>
                    <a:pt x="7220775" y="0"/>
                  </a:lnTo>
                  <a:lnTo>
                    <a:pt x="7220775" y="9347"/>
                  </a:lnTo>
                  <a:lnTo>
                    <a:pt x="7248817" y="9347"/>
                  </a:lnTo>
                  <a:lnTo>
                    <a:pt x="7248817" y="0"/>
                  </a:lnTo>
                  <a:close/>
                </a:path>
                <a:path w="9368790" h="533400">
                  <a:moveTo>
                    <a:pt x="7266622" y="523595"/>
                  </a:moveTo>
                  <a:lnTo>
                    <a:pt x="7238581" y="523595"/>
                  </a:lnTo>
                  <a:lnTo>
                    <a:pt x="7238581" y="532942"/>
                  </a:lnTo>
                  <a:lnTo>
                    <a:pt x="7266622" y="532942"/>
                  </a:lnTo>
                  <a:lnTo>
                    <a:pt x="7266622" y="523595"/>
                  </a:lnTo>
                  <a:close/>
                </a:path>
                <a:path w="9368790" h="533400">
                  <a:moveTo>
                    <a:pt x="7295528" y="0"/>
                  </a:moveTo>
                  <a:lnTo>
                    <a:pt x="7267473" y="0"/>
                  </a:lnTo>
                  <a:lnTo>
                    <a:pt x="7267473" y="9347"/>
                  </a:lnTo>
                  <a:lnTo>
                    <a:pt x="7295528" y="9347"/>
                  </a:lnTo>
                  <a:lnTo>
                    <a:pt x="7295528" y="0"/>
                  </a:lnTo>
                  <a:close/>
                </a:path>
                <a:path w="9368790" h="533400">
                  <a:moveTo>
                    <a:pt x="7313333" y="523595"/>
                  </a:moveTo>
                  <a:lnTo>
                    <a:pt x="7285279" y="523595"/>
                  </a:lnTo>
                  <a:lnTo>
                    <a:pt x="7285279" y="532942"/>
                  </a:lnTo>
                  <a:lnTo>
                    <a:pt x="7313333" y="532942"/>
                  </a:lnTo>
                  <a:lnTo>
                    <a:pt x="7313333" y="523595"/>
                  </a:lnTo>
                  <a:close/>
                </a:path>
                <a:path w="9368790" h="533400">
                  <a:moveTo>
                    <a:pt x="7342238" y="0"/>
                  </a:moveTo>
                  <a:lnTo>
                    <a:pt x="7314184" y="0"/>
                  </a:lnTo>
                  <a:lnTo>
                    <a:pt x="7314184" y="9347"/>
                  </a:lnTo>
                  <a:lnTo>
                    <a:pt x="7342238" y="9347"/>
                  </a:lnTo>
                  <a:lnTo>
                    <a:pt x="7342238" y="0"/>
                  </a:lnTo>
                  <a:close/>
                </a:path>
                <a:path w="9368790" h="533400">
                  <a:moveTo>
                    <a:pt x="7360044" y="523595"/>
                  </a:moveTo>
                  <a:lnTo>
                    <a:pt x="7331989" y="523595"/>
                  </a:lnTo>
                  <a:lnTo>
                    <a:pt x="7331989" y="532942"/>
                  </a:lnTo>
                  <a:lnTo>
                    <a:pt x="7360044" y="532942"/>
                  </a:lnTo>
                  <a:lnTo>
                    <a:pt x="7360044" y="523595"/>
                  </a:lnTo>
                  <a:close/>
                </a:path>
                <a:path w="9368790" h="533400">
                  <a:moveTo>
                    <a:pt x="7388936" y="0"/>
                  </a:moveTo>
                  <a:lnTo>
                    <a:pt x="7360894" y="0"/>
                  </a:lnTo>
                  <a:lnTo>
                    <a:pt x="7360894" y="9347"/>
                  </a:lnTo>
                  <a:lnTo>
                    <a:pt x="7388936" y="9347"/>
                  </a:lnTo>
                  <a:lnTo>
                    <a:pt x="7388936" y="0"/>
                  </a:lnTo>
                  <a:close/>
                </a:path>
                <a:path w="9368790" h="533400">
                  <a:moveTo>
                    <a:pt x="7406741" y="523595"/>
                  </a:moveTo>
                  <a:lnTo>
                    <a:pt x="7378700" y="523595"/>
                  </a:lnTo>
                  <a:lnTo>
                    <a:pt x="7378700" y="532942"/>
                  </a:lnTo>
                  <a:lnTo>
                    <a:pt x="7406741" y="532942"/>
                  </a:lnTo>
                  <a:lnTo>
                    <a:pt x="7406741" y="523595"/>
                  </a:lnTo>
                  <a:close/>
                </a:path>
                <a:path w="9368790" h="533400">
                  <a:moveTo>
                    <a:pt x="7435647" y="0"/>
                  </a:moveTo>
                  <a:lnTo>
                    <a:pt x="7407592" y="0"/>
                  </a:lnTo>
                  <a:lnTo>
                    <a:pt x="7407592" y="9347"/>
                  </a:lnTo>
                  <a:lnTo>
                    <a:pt x="7435647" y="9347"/>
                  </a:lnTo>
                  <a:lnTo>
                    <a:pt x="7435647" y="0"/>
                  </a:lnTo>
                  <a:close/>
                </a:path>
                <a:path w="9368790" h="533400">
                  <a:moveTo>
                    <a:pt x="7453452" y="523595"/>
                  </a:moveTo>
                  <a:lnTo>
                    <a:pt x="7425398" y="523595"/>
                  </a:lnTo>
                  <a:lnTo>
                    <a:pt x="7425398" y="532942"/>
                  </a:lnTo>
                  <a:lnTo>
                    <a:pt x="7453452" y="532942"/>
                  </a:lnTo>
                  <a:lnTo>
                    <a:pt x="7453452" y="523595"/>
                  </a:lnTo>
                  <a:close/>
                </a:path>
                <a:path w="9368790" h="533400">
                  <a:moveTo>
                    <a:pt x="7482345" y="0"/>
                  </a:moveTo>
                  <a:lnTo>
                    <a:pt x="7454303" y="0"/>
                  </a:lnTo>
                  <a:lnTo>
                    <a:pt x="7454303" y="9347"/>
                  </a:lnTo>
                  <a:lnTo>
                    <a:pt x="7482345" y="9347"/>
                  </a:lnTo>
                  <a:lnTo>
                    <a:pt x="7482345" y="0"/>
                  </a:lnTo>
                  <a:close/>
                </a:path>
                <a:path w="9368790" h="533400">
                  <a:moveTo>
                    <a:pt x="7500150" y="523595"/>
                  </a:moveTo>
                  <a:lnTo>
                    <a:pt x="7472108" y="523595"/>
                  </a:lnTo>
                  <a:lnTo>
                    <a:pt x="7472108" y="532942"/>
                  </a:lnTo>
                  <a:lnTo>
                    <a:pt x="7500150" y="532942"/>
                  </a:lnTo>
                  <a:lnTo>
                    <a:pt x="7500150" y="523595"/>
                  </a:lnTo>
                  <a:close/>
                </a:path>
                <a:path w="9368790" h="533400">
                  <a:moveTo>
                    <a:pt x="7529055" y="0"/>
                  </a:moveTo>
                  <a:lnTo>
                    <a:pt x="7501001" y="0"/>
                  </a:lnTo>
                  <a:lnTo>
                    <a:pt x="7501001" y="9347"/>
                  </a:lnTo>
                  <a:lnTo>
                    <a:pt x="7529055" y="9347"/>
                  </a:lnTo>
                  <a:lnTo>
                    <a:pt x="7529055" y="0"/>
                  </a:lnTo>
                  <a:close/>
                </a:path>
                <a:path w="9368790" h="533400">
                  <a:moveTo>
                    <a:pt x="7546861" y="523595"/>
                  </a:moveTo>
                  <a:lnTo>
                    <a:pt x="7518806" y="523595"/>
                  </a:lnTo>
                  <a:lnTo>
                    <a:pt x="7518806" y="532942"/>
                  </a:lnTo>
                  <a:lnTo>
                    <a:pt x="7546861" y="532942"/>
                  </a:lnTo>
                  <a:lnTo>
                    <a:pt x="7546861" y="523595"/>
                  </a:lnTo>
                  <a:close/>
                </a:path>
                <a:path w="9368790" h="533400">
                  <a:moveTo>
                    <a:pt x="7575766" y="0"/>
                  </a:moveTo>
                  <a:lnTo>
                    <a:pt x="7547711" y="0"/>
                  </a:lnTo>
                  <a:lnTo>
                    <a:pt x="7547711" y="9347"/>
                  </a:lnTo>
                  <a:lnTo>
                    <a:pt x="7575766" y="9347"/>
                  </a:lnTo>
                  <a:lnTo>
                    <a:pt x="7575766" y="0"/>
                  </a:lnTo>
                  <a:close/>
                </a:path>
                <a:path w="9368790" h="533400">
                  <a:moveTo>
                    <a:pt x="7593571" y="523595"/>
                  </a:moveTo>
                  <a:lnTo>
                    <a:pt x="7565517" y="523595"/>
                  </a:lnTo>
                  <a:lnTo>
                    <a:pt x="7565517" y="532942"/>
                  </a:lnTo>
                  <a:lnTo>
                    <a:pt x="7593571" y="532942"/>
                  </a:lnTo>
                  <a:lnTo>
                    <a:pt x="7593571" y="523595"/>
                  </a:lnTo>
                  <a:close/>
                </a:path>
                <a:path w="9368790" h="533400">
                  <a:moveTo>
                    <a:pt x="7622464" y="0"/>
                  </a:moveTo>
                  <a:lnTo>
                    <a:pt x="7594422" y="0"/>
                  </a:lnTo>
                  <a:lnTo>
                    <a:pt x="7594422" y="9347"/>
                  </a:lnTo>
                  <a:lnTo>
                    <a:pt x="7622464" y="9347"/>
                  </a:lnTo>
                  <a:lnTo>
                    <a:pt x="7622464" y="0"/>
                  </a:lnTo>
                  <a:close/>
                </a:path>
                <a:path w="9368790" h="533400">
                  <a:moveTo>
                    <a:pt x="7640269" y="523595"/>
                  </a:moveTo>
                  <a:lnTo>
                    <a:pt x="7612227" y="523595"/>
                  </a:lnTo>
                  <a:lnTo>
                    <a:pt x="7612227" y="532942"/>
                  </a:lnTo>
                  <a:lnTo>
                    <a:pt x="7640269" y="532942"/>
                  </a:lnTo>
                  <a:lnTo>
                    <a:pt x="7640269" y="523595"/>
                  </a:lnTo>
                  <a:close/>
                </a:path>
                <a:path w="9368790" h="533400">
                  <a:moveTo>
                    <a:pt x="7669174" y="0"/>
                  </a:moveTo>
                  <a:lnTo>
                    <a:pt x="7641120" y="0"/>
                  </a:lnTo>
                  <a:lnTo>
                    <a:pt x="7641120" y="9347"/>
                  </a:lnTo>
                  <a:lnTo>
                    <a:pt x="7669174" y="9347"/>
                  </a:lnTo>
                  <a:lnTo>
                    <a:pt x="7669174" y="0"/>
                  </a:lnTo>
                  <a:close/>
                </a:path>
                <a:path w="9368790" h="533400">
                  <a:moveTo>
                    <a:pt x="7686980" y="523595"/>
                  </a:moveTo>
                  <a:lnTo>
                    <a:pt x="7658925" y="523595"/>
                  </a:lnTo>
                  <a:lnTo>
                    <a:pt x="7658925" y="532942"/>
                  </a:lnTo>
                  <a:lnTo>
                    <a:pt x="7686980" y="532942"/>
                  </a:lnTo>
                  <a:lnTo>
                    <a:pt x="7686980" y="523595"/>
                  </a:lnTo>
                  <a:close/>
                </a:path>
                <a:path w="9368790" h="533400">
                  <a:moveTo>
                    <a:pt x="7715885" y="0"/>
                  </a:moveTo>
                  <a:lnTo>
                    <a:pt x="7687831" y="0"/>
                  </a:lnTo>
                  <a:lnTo>
                    <a:pt x="7687831" y="9347"/>
                  </a:lnTo>
                  <a:lnTo>
                    <a:pt x="7715885" y="9347"/>
                  </a:lnTo>
                  <a:lnTo>
                    <a:pt x="7715885" y="0"/>
                  </a:lnTo>
                  <a:close/>
                </a:path>
                <a:path w="9368790" h="533400">
                  <a:moveTo>
                    <a:pt x="7733690" y="523595"/>
                  </a:moveTo>
                  <a:lnTo>
                    <a:pt x="7705636" y="523595"/>
                  </a:lnTo>
                  <a:lnTo>
                    <a:pt x="7705636" y="532942"/>
                  </a:lnTo>
                  <a:lnTo>
                    <a:pt x="7733690" y="532942"/>
                  </a:lnTo>
                  <a:lnTo>
                    <a:pt x="7733690" y="523595"/>
                  </a:lnTo>
                  <a:close/>
                </a:path>
                <a:path w="9368790" h="533400">
                  <a:moveTo>
                    <a:pt x="7762583" y="0"/>
                  </a:moveTo>
                  <a:lnTo>
                    <a:pt x="7734541" y="0"/>
                  </a:lnTo>
                  <a:lnTo>
                    <a:pt x="7734541" y="9347"/>
                  </a:lnTo>
                  <a:lnTo>
                    <a:pt x="7762583" y="9347"/>
                  </a:lnTo>
                  <a:lnTo>
                    <a:pt x="7762583" y="0"/>
                  </a:lnTo>
                  <a:close/>
                </a:path>
                <a:path w="9368790" h="533400">
                  <a:moveTo>
                    <a:pt x="7780388" y="523595"/>
                  </a:moveTo>
                  <a:lnTo>
                    <a:pt x="7752347" y="523595"/>
                  </a:lnTo>
                  <a:lnTo>
                    <a:pt x="7752347" y="532942"/>
                  </a:lnTo>
                  <a:lnTo>
                    <a:pt x="7780388" y="532942"/>
                  </a:lnTo>
                  <a:lnTo>
                    <a:pt x="7780388" y="523595"/>
                  </a:lnTo>
                  <a:close/>
                </a:path>
                <a:path w="9368790" h="533400">
                  <a:moveTo>
                    <a:pt x="7809293" y="0"/>
                  </a:moveTo>
                  <a:lnTo>
                    <a:pt x="7781239" y="0"/>
                  </a:lnTo>
                  <a:lnTo>
                    <a:pt x="7781239" y="9347"/>
                  </a:lnTo>
                  <a:lnTo>
                    <a:pt x="7809293" y="9347"/>
                  </a:lnTo>
                  <a:lnTo>
                    <a:pt x="7809293" y="0"/>
                  </a:lnTo>
                  <a:close/>
                </a:path>
                <a:path w="9368790" h="533400">
                  <a:moveTo>
                    <a:pt x="7827099" y="523595"/>
                  </a:moveTo>
                  <a:lnTo>
                    <a:pt x="7799044" y="523595"/>
                  </a:lnTo>
                  <a:lnTo>
                    <a:pt x="7799044" y="532942"/>
                  </a:lnTo>
                  <a:lnTo>
                    <a:pt x="7827099" y="532942"/>
                  </a:lnTo>
                  <a:lnTo>
                    <a:pt x="7827099" y="523595"/>
                  </a:lnTo>
                  <a:close/>
                </a:path>
                <a:path w="9368790" h="533400">
                  <a:moveTo>
                    <a:pt x="7855991" y="0"/>
                  </a:moveTo>
                  <a:lnTo>
                    <a:pt x="7827950" y="0"/>
                  </a:lnTo>
                  <a:lnTo>
                    <a:pt x="7827950" y="9347"/>
                  </a:lnTo>
                  <a:lnTo>
                    <a:pt x="7855991" y="9347"/>
                  </a:lnTo>
                  <a:lnTo>
                    <a:pt x="7855991" y="0"/>
                  </a:lnTo>
                  <a:close/>
                </a:path>
                <a:path w="9368790" h="533400">
                  <a:moveTo>
                    <a:pt x="7873797" y="523595"/>
                  </a:moveTo>
                  <a:lnTo>
                    <a:pt x="7845755" y="523595"/>
                  </a:lnTo>
                  <a:lnTo>
                    <a:pt x="7845755" y="532942"/>
                  </a:lnTo>
                  <a:lnTo>
                    <a:pt x="7873797" y="532942"/>
                  </a:lnTo>
                  <a:lnTo>
                    <a:pt x="7873797" y="523595"/>
                  </a:lnTo>
                  <a:close/>
                </a:path>
                <a:path w="9368790" h="533400">
                  <a:moveTo>
                    <a:pt x="7902702" y="0"/>
                  </a:moveTo>
                  <a:lnTo>
                    <a:pt x="7874648" y="0"/>
                  </a:lnTo>
                  <a:lnTo>
                    <a:pt x="7874648" y="9347"/>
                  </a:lnTo>
                  <a:lnTo>
                    <a:pt x="7902702" y="9347"/>
                  </a:lnTo>
                  <a:lnTo>
                    <a:pt x="7902702" y="0"/>
                  </a:lnTo>
                  <a:close/>
                </a:path>
                <a:path w="9368790" h="533400">
                  <a:moveTo>
                    <a:pt x="7920507" y="523595"/>
                  </a:moveTo>
                  <a:lnTo>
                    <a:pt x="7892453" y="523595"/>
                  </a:lnTo>
                  <a:lnTo>
                    <a:pt x="7892453" y="532942"/>
                  </a:lnTo>
                  <a:lnTo>
                    <a:pt x="7920507" y="532942"/>
                  </a:lnTo>
                  <a:lnTo>
                    <a:pt x="7920507" y="523595"/>
                  </a:lnTo>
                  <a:close/>
                </a:path>
                <a:path w="9368790" h="533400">
                  <a:moveTo>
                    <a:pt x="7949412" y="0"/>
                  </a:moveTo>
                  <a:lnTo>
                    <a:pt x="7921358" y="0"/>
                  </a:lnTo>
                  <a:lnTo>
                    <a:pt x="7921358" y="9347"/>
                  </a:lnTo>
                  <a:lnTo>
                    <a:pt x="7949412" y="9347"/>
                  </a:lnTo>
                  <a:lnTo>
                    <a:pt x="7949412" y="0"/>
                  </a:lnTo>
                  <a:close/>
                </a:path>
                <a:path w="9368790" h="533400">
                  <a:moveTo>
                    <a:pt x="7967218" y="523595"/>
                  </a:moveTo>
                  <a:lnTo>
                    <a:pt x="7939164" y="523595"/>
                  </a:lnTo>
                  <a:lnTo>
                    <a:pt x="7939164" y="532942"/>
                  </a:lnTo>
                  <a:lnTo>
                    <a:pt x="7967218" y="532942"/>
                  </a:lnTo>
                  <a:lnTo>
                    <a:pt x="7967218" y="523595"/>
                  </a:lnTo>
                  <a:close/>
                </a:path>
                <a:path w="9368790" h="533400">
                  <a:moveTo>
                    <a:pt x="7996110" y="0"/>
                  </a:moveTo>
                  <a:lnTo>
                    <a:pt x="7968069" y="0"/>
                  </a:lnTo>
                  <a:lnTo>
                    <a:pt x="7968069" y="9347"/>
                  </a:lnTo>
                  <a:lnTo>
                    <a:pt x="7996110" y="9347"/>
                  </a:lnTo>
                  <a:lnTo>
                    <a:pt x="7996110" y="0"/>
                  </a:lnTo>
                  <a:close/>
                </a:path>
                <a:path w="9368790" h="533400">
                  <a:moveTo>
                    <a:pt x="8013916" y="523595"/>
                  </a:moveTo>
                  <a:lnTo>
                    <a:pt x="7985874" y="523595"/>
                  </a:lnTo>
                  <a:lnTo>
                    <a:pt x="7985874" y="532942"/>
                  </a:lnTo>
                  <a:lnTo>
                    <a:pt x="8013916" y="532942"/>
                  </a:lnTo>
                  <a:lnTo>
                    <a:pt x="8013916" y="523595"/>
                  </a:lnTo>
                  <a:close/>
                </a:path>
                <a:path w="9368790" h="533400">
                  <a:moveTo>
                    <a:pt x="8042821" y="0"/>
                  </a:moveTo>
                  <a:lnTo>
                    <a:pt x="8014767" y="0"/>
                  </a:lnTo>
                  <a:lnTo>
                    <a:pt x="8014767" y="9347"/>
                  </a:lnTo>
                  <a:lnTo>
                    <a:pt x="8042821" y="9347"/>
                  </a:lnTo>
                  <a:lnTo>
                    <a:pt x="8042821" y="0"/>
                  </a:lnTo>
                  <a:close/>
                </a:path>
                <a:path w="9368790" h="533400">
                  <a:moveTo>
                    <a:pt x="8060626" y="523595"/>
                  </a:moveTo>
                  <a:lnTo>
                    <a:pt x="8032572" y="523595"/>
                  </a:lnTo>
                  <a:lnTo>
                    <a:pt x="8032572" y="532942"/>
                  </a:lnTo>
                  <a:lnTo>
                    <a:pt x="8060626" y="532942"/>
                  </a:lnTo>
                  <a:lnTo>
                    <a:pt x="8060626" y="523595"/>
                  </a:lnTo>
                  <a:close/>
                </a:path>
                <a:path w="9368790" h="533400">
                  <a:moveTo>
                    <a:pt x="8089519" y="0"/>
                  </a:moveTo>
                  <a:lnTo>
                    <a:pt x="8061477" y="0"/>
                  </a:lnTo>
                  <a:lnTo>
                    <a:pt x="8061477" y="9347"/>
                  </a:lnTo>
                  <a:lnTo>
                    <a:pt x="8089519" y="9347"/>
                  </a:lnTo>
                  <a:lnTo>
                    <a:pt x="8089519" y="0"/>
                  </a:lnTo>
                  <a:close/>
                </a:path>
                <a:path w="9368790" h="533400">
                  <a:moveTo>
                    <a:pt x="8107324" y="523595"/>
                  </a:moveTo>
                  <a:lnTo>
                    <a:pt x="8079283" y="523595"/>
                  </a:lnTo>
                  <a:lnTo>
                    <a:pt x="8079283" y="532942"/>
                  </a:lnTo>
                  <a:lnTo>
                    <a:pt x="8107324" y="532942"/>
                  </a:lnTo>
                  <a:lnTo>
                    <a:pt x="8107324" y="523595"/>
                  </a:lnTo>
                  <a:close/>
                </a:path>
                <a:path w="9368790" h="533400">
                  <a:moveTo>
                    <a:pt x="8136229" y="0"/>
                  </a:moveTo>
                  <a:lnTo>
                    <a:pt x="8108175" y="0"/>
                  </a:lnTo>
                  <a:lnTo>
                    <a:pt x="8108175" y="9347"/>
                  </a:lnTo>
                  <a:lnTo>
                    <a:pt x="8136229" y="9347"/>
                  </a:lnTo>
                  <a:lnTo>
                    <a:pt x="8136229" y="0"/>
                  </a:lnTo>
                  <a:close/>
                </a:path>
                <a:path w="9368790" h="533400">
                  <a:moveTo>
                    <a:pt x="8154035" y="523595"/>
                  </a:moveTo>
                  <a:lnTo>
                    <a:pt x="8125981" y="523595"/>
                  </a:lnTo>
                  <a:lnTo>
                    <a:pt x="8125981" y="532942"/>
                  </a:lnTo>
                  <a:lnTo>
                    <a:pt x="8154035" y="532942"/>
                  </a:lnTo>
                  <a:lnTo>
                    <a:pt x="8154035" y="523595"/>
                  </a:lnTo>
                  <a:close/>
                </a:path>
                <a:path w="9368790" h="533400">
                  <a:moveTo>
                    <a:pt x="8182940" y="0"/>
                  </a:moveTo>
                  <a:lnTo>
                    <a:pt x="8154886" y="0"/>
                  </a:lnTo>
                  <a:lnTo>
                    <a:pt x="8154886" y="9347"/>
                  </a:lnTo>
                  <a:lnTo>
                    <a:pt x="8182940" y="9347"/>
                  </a:lnTo>
                  <a:lnTo>
                    <a:pt x="8182940" y="0"/>
                  </a:lnTo>
                  <a:close/>
                </a:path>
                <a:path w="9368790" h="533400">
                  <a:moveTo>
                    <a:pt x="8200745" y="523595"/>
                  </a:moveTo>
                  <a:lnTo>
                    <a:pt x="8172691" y="523595"/>
                  </a:lnTo>
                  <a:lnTo>
                    <a:pt x="8172691" y="532942"/>
                  </a:lnTo>
                  <a:lnTo>
                    <a:pt x="8200745" y="532942"/>
                  </a:lnTo>
                  <a:lnTo>
                    <a:pt x="8200745" y="523595"/>
                  </a:lnTo>
                  <a:close/>
                </a:path>
                <a:path w="9368790" h="533400">
                  <a:moveTo>
                    <a:pt x="8229638" y="0"/>
                  </a:moveTo>
                  <a:lnTo>
                    <a:pt x="8201596" y="0"/>
                  </a:lnTo>
                  <a:lnTo>
                    <a:pt x="8201596" y="9347"/>
                  </a:lnTo>
                  <a:lnTo>
                    <a:pt x="8229638" y="9347"/>
                  </a:lnTo>
                  <a:lnTo>
                    <a:pt x="8229638" y="0"/>
                  </a:lnTo>
                  <a:close/>
                </a:path>
                <a:path w="9368790" h="533400">
                  <a:moveTo>
                    <a:pt x="8247443" y="523595"/>
                  </a:moveTo>
                  <a:lnTo>
                    <a:pt x="8219402" y="523595"/>
                  </a:lnTo>
                  <a:lnTo>
                    <a:pt x="8219402" y="532942"/>
                  </a:lnTo>
                  <a:lnTo>
                    <a:pt x="8247443" y="532942"/>
                  </a:lnTo>
                  <a:lnTo>
                    <a:pt x="8247443" y="523595"/>
                  </a:lnTo>
                  <a:close/>
                </a:path>
                <a:path w="9368790" h="533400">
                  <a:moveTo>
                    <a:pt x="8276349" y="0"/>
                  </a:moveTo>
                  <a:lnTo>
                    <a:pt x="8248294" y="0"/>
                  </a:lnTo>
                  <a:lnTo>
                    <a:pt x="8248294" y="9347"/>
                  </a:lnTo>
                  <a:lnTo>
                    <a:pt x="8276349" y="9347"/>
                  </a:lnTo>
                  <a:lnTo>
                    <a:pt x="8276349" y="0"/>
                  </a:lnTo>
                  <a:close/>
                </a:path>
                <a:path w="9368790" h="533400">
                  <a:moveTo>
                    <a:pt x="8294154" y="523595"/>
                  </a:moveTo>
                  <a:lnTo>
                    <a:pt x="8266100" y="523595"/>
                  </a:lnTo>
                  <a:lnTo>
                    <a:pt x="8266100" y="532942"/>
                  </a:lnTo>
                  <a:lnTo>
                    <a:pt x="8294154" y="532942"/>
                  </a:lnTo>
                  <a:lnTo>
                    <a:pt x="8294154" y="523595"/>
                  </a:lnTo>
                  <a:close/>
                </a:path>
                <a:path w="9368790" h="533400">
                  <a:moveTo>
                    <a:pt x="8323059" y="0"/>
                  </a:moveTo>
                  <a:lnTo>
                    <a:pt x="8295005" y="0"/>
                  </a:lnTo>
                  <a:lnTo>
                    <a:pt x="8295005" y="9347"/>
                  </a:lnTo>
                  <a:lnTo>
                    <a:pt x="8323059" y="9347"/>
                  </a:lnTo>
                  <a:lnTo>
                    <a:pt x="8323059" y="0"/>
                  </a:lnTo>
                  <a:close/>
                </a:path>
                <a:path w="9368790" h="533400">
                  <a:moveTo>
                    <a:pt x="8340865" y="523595"/>
                  </a:moveTo>
                  <a:lnTo>
                    <a:pt x="8312810" y="523595"/>
                  </a:lnTo>
                  <a:lnTo>
                    <a:pt x="8312810" y="532942"/>
                  </a:lnTo>
                  <a:lnTo>
                    <a:pt x="8340865" y="532942"/>
                  </a:lnTo>
                  <a:lnTo>
                    <a:pt x="8340865" y="523595"/>
                  </a:lnTo>
                  <a:close/>
                </a:path>
                <a:path w="9368790" h="533400">
                  <a:moveTo>
                    <a:pt x="8369757" y="0"/>
                  </a:moveTo>
                  <a:lnTo>
                    <a:pt x="8341715" y="0"/>
                  </a:lnTo>
                  <a:lnTo>
                    <a:pt x="8341715" y="9347"/>
                  </a:lnTo>
                  <a:lnTo>
                    <a:pt x="8369757" y="9347"/>
                  </a:lnTo>
                  <a:lnTo>
                    <a:pt x="8369757" y="0"/>
                  </a:lnTo>
                  <a:close/>
                </a:path>
                <a:path w="9368790" h="533400">
                  <a:moveTo>
                    <a:pt x="8387562" y="523595"/>
                  </a:moveTo>
                  <a:lnTo>
                    <a:pt x="8359521" y="523595"/>
                  </a:lnTo>
                  <a:lnTo>
                    <a:pt x="8359521" y="532942"/>
                  </a:lnTo>
                  <a:lnTo>
                    <a:pt x="8387562" y="532942"/>
                  </a:lnTo>
                  <a:lnTo>
                    <a:pt x="8387562" y="523595"/>
                  </a:lnTo>
                  <a:close/>
                </a:path>
                <a:path w="9368790" h="533400">
                  <a:moveTo>
                    <a:pt x="8416468" y="0"/>
                  </a:moveTo>
                  <a:lnTo>
                    <a:pt x="8388413" y="0"/>
                  </a:lnTo>
                  <a:lnTo>
                    <a:pt x="8388413" y="9347"/>
                  </a:lnTo>
                  <a:lnTo>
                    <a:pt x="8416468" y="9347"/>
                  </a:lnTo>
                  <a:lnTo>
                    <a:pt x="8416468" y="0"/>
                  </a:lnTo>
                  <a:close/>
                </a:path>
                <a:path w="9368790" h="533400">
                  <a:moveTo>
                    <a:pt x="8434273" y="523595"/>
                  </a:moveTo>
                  <a:lnTo>
                    <a:pt x="8406219" y="523595"/>
                  </a:lnTo>
                  <a:lnTo>
                    <a:pt x="8406219" y="532942"/>
                  </a:lnTo>
                  <a:lnTo>
                    <a:pt x="8434273" y="532942"/>
                  </a:lnTo>
                  <a:lnTo>
                    <a:pt x="8434273" y="523595"/>
                  </a:lnTo>
                  <a:close/>
                </a:path>
                <a:path w="9368790" h="533400">
                  <a:moveTo>
                    <a:pt x="8463166" y="0"/>
                  </a:moveTo>
                  <a:lnTo>
                    <a:pt x="8435124" y="0"/>
                  </a:lnTo>
                  <a:lnTo>
                    <a:pt x="8435124" y="9347"/>
                  </a:lnTo>
                  <a:lnTo>
                    <a:pt x="8463166" y="9347"/>
                  </a:lnTo>
                  <a:lnTo>
                    <a:pt x="8463166" y="0"/>
                  </a:lnTo>
                  <a:close/>
                </a:path>
                <a:path w="9368790" h="533400">
                  <a:moveTo>
                    <a:pt x="8480971" y="523595"/>
                  </a:moveTo>
                  <a:lnTo>
                    <a:pt x="8452929" y="523595"/>
                  </a:lnTo>
                  <a:lnTo>
                    <a:pt x="8452929" y="532942"/>
                  </a:lnTo>
                  <a:lnTo>
                    <a:pt x="8480971" y="532942"/>
                  </a:lnTo>
                  <a:lnTo>
                    <a:pt x="8480971" y="523595"/>
                  </a:lnTo>
                  <a:close/>
                </a:path>
                <a:path w="9368790" h="533400">
                  <a:moveTo>
                    <a:pt x="8509876" y="0"/>
                  </a:moveTo>
                  <a:lnTo>
                    <a:pt x="8481822" y="0"/>
                  </a:lnTo>
                  <a:lnTo>
                    <a:pt x="8481822" y="9347"/>
                  </a:lnTo>
                  <a:lnTo>
                    <a:pt x="8509876" y="9347"/>
                  </a:lnTo>
                  <a:lnTo>
                    <a:pt x="8509876" y="0"/>
                  </a:lnTo>
                  <a:close/>
                </a:path>
                <a:path w="9368790" h="533400">
                  <a:moveTo>
                    <a:pt x="8527682" y="523595"/>
                  </a:moveTo>
                  <a:lnTo>
                    <a:pt x="8499627" y="523595"/>
                  </a:lnTo>
                  <a:lnTo>
                    <a:pt x="8499627" y="532942"/>
                  </a:lnTo>
                  <a:lnTo>
                    <a:pt x="8527682" y="532942"/>
                  </a:lnTo>
                  <a:lnTo>
                    <a:pt x="8527682" y="523595"/>
                  </a:lnTo>
                  <a:close/>
                </a:path>
                <a:path w="9368790" h="533400">
                  <a:moveTo>
                    <a:pt x="8556587" y="0"/>
                  </a:moveTo>
                  <a:lnTo>
                    <a:pt x="8528533" y="0"/>
                  </a:lnTo>
                  <a:lnTo>
                    <a:pt x="8528533" y="9347"/>
                  </a:lnTo>
                  <a:lnTo>
                    <a:pt x="8556587" y="9347"/>
                  </a:lnTo>
                  <a:lnTo>
                    <a:pt x="8556587" y="0"/>
                  </a:lnTo>
                  <a:close/>
                </a:path>
                <a:path w="9368790" h="533400">
                  <a:moveTo>
                    <a:pt x="8574392" y="523595"/>
                  </a:moveTo>
                  <a:lnTo>
                    <a:pt x="8546338" y="523595"/>
                  </a:lnTo>
                  <a:lnTo>
                    <a:pt x="8546338" y="532942"/>
                  </a:lnTo>
                  <a:lnTo>
                    <a:pt x="8574392" y="532942"/>
                  </a:lnTo>
                  <a:lnTo>
                    <a:pt x="8574392" y="523595"/>
                  </a:lnTo>
                  <a:close/>
                </a:path>
                <a:path w="9368790" h="533400">
                  <a:moveTo>
                    <a:pt x="8603285" y="0"/>
                  </a:moveTo>
                  <a:lnTo>
                    <a:pt x="8575243" y="0"/>
                  </a:lnTo>
                  <a:lnTo>
                    <a:pt x="8575243" y="9347"/>
                  </a:lnTo>
                  <a:lnTo>
                    <a:pt x="8603285" y="9347"/>
                  </a:lnTo>
                  <a:lnTo>
                    <a:pt x="8603285" y="0"/>
                  </a:lnTo>
                  <a:close/>
                </a:path>
                <a:path w="9368790" h="533400">
                  <a:moveTo>
                    <a:pt x="8621090" y="523595"/>
                  </a:moveTo>
                  <a:lnTo>
                    <a:pt x="8593049" y="523595"/>
                  </a:lnTo>
                  <a:lnTo>
                    <a:pt x="8593049" y="532942"/>
                  </a:lnTo>
                  <a:lnTo>
                    <a:pt x="8621090" y="532942"/>
                  </a:lnTo>
                  <a:lnTo>
                    <a:pt x="8621090" y="523595"/>
                  </a:lnTo>
                  <a:close/>
                </a:path>
                <a:path w="9368790" h="533400">
                  <a:moveTo>
                    <a:pt x="8649995" y="0"/>
                  </a:moveTo>
                  <a:lnTo>
                    <a:pt x="8621941" y="0"/>
                  </a:lnTo>
                  <a:lnTo>
                    <a:pt x="8621941" y="9347"/>
                  </a:lnTo>
                  <a:lnTo>
                    <a:pt x="8649995" y="9347"/>
                  </a:lnTo>
                  <a:lnTo>
                    <a:pt x="8649995" y="0"/>
                  </a:lnTo>
                  <a:close/>
                </a:path>
                <a:path w="9368790" h="533400">
                  <a:moveTo>
                    <a:pt x="8667801" y="523595"/>
                  </a:moveTo>
                  <a:lnTo>
                    <a:pt x="8639746" y="523595"/>
                  </a:lnTo>
                  <a:lnTo>
                    <a:pt x="8639746" y="532942"/>
                  </a:lnTo>
                  <a:lnTo>
                    <a:pt x="8667801" y="532942"/>
                  </a:lnTo>
                  <a:lnTo>
                    <a:pt x="8667801" y="523595"/>
                  </a:lnTo>
                  <a:close/>
                </a:path>
                <a:path w="9368790" h="533400">
                  <a:moveTo>
                    <a:pt x="8696706" y="0"/>
                  </a:moveTo>
                  <a:lnTo>
                    <a:pt x="8668652" y="0"/>
                  </a:lnTo>
                  <a:lnTo>
                    <a:pt x="8668652" y="9347"/>
                  </a:lnTo>
                  <a:lnTo>
                    <a:pt x="8696706" y="9347"/>
                  </a:lnTo>
                  <a:lnTo>
                    <a:pt x="8696706" y="0"/>
                  </a:lnTo>
                  <a:close/>
                </a:path>
                <a:path w="9368790" h="533400">
                  <a:moveTo>
                    <a:pt x="8714499" y="523595"/>
                  </a:moveTo>
                  <a:lnTo>
                    <a:pt x="8686457" y="523595"/>
                  </a:lnTo>
                  <a:lnTo>
                    <a:pt x="8686457" y="532942"/>
                  </a:lnTo>
                  <a:lnTo>
                    <a:pt x="8714499" y="532942"/>
                  </a:lnTo>
                  <a:lnTo>
                    <a:pt x="8714499" y="523595"/>
                  </a:lnTo>
                  <a:close/>
                </a:path>
                <a:path w="9368790" h="533400">
                  <a:moveTo>
                    <a:pt x="8743404" y="0"/>
                  </a:moveTo>
                  <a:lnTo>
                    <a:pt x="8715350" y="0"/>
                  </a:lnTo>
                  <a:lnTo>
                    <a:pt x="8715350" y="9347"/>
                  </a:lnTo>
                  <a:lnTo>
                    <a:pt x="8743404" y="9347"/>
                  </a:lnTo>
                  <a:lnTo>
                    <a:pt x="8743404" y="0"/>
                  </a:lnTo>
                  <a:close/>
                </a:path>
                <a:path w="9368790" h="533400">
                  <a:moveTo>
                    <a:pt x="8761209" y="523595"/>
                  </a:moveTo>
                  <a:lnTo>
                    <a:pt x="8733155" y="523595"/>
                  </a:lnTo>
                  <a:lnTo>
                    <a:pt x="8733155" y="532942"/>
                  </a:lnTo>
                  <a:lnTo>
                    <a:pt x="8761209" y="532942"/>
                  </a:lnTo>
                  <a:lnTo>
                    <a:pt x="8761209" y="523595"/>
                  </a:lnTo>
                  <a:close/>
                </a:path>
                <a:path w="9368790" h="533400">
                  <a:moveTo>
                    <a:pt x="8790114" y="0"/>
                  </a:moveTo>
                  <a:lnTo>
                    <a:pt x="8762060" y="0"/>
                  </a:lnTo>
                  <a:lnTo>
                    <a:pt x="8762060" y="9347"/>
                  </a:lnTo>
                  <a:lnTo>
                    <a:pt x="8790114" y="9347"/>
                  </a:lnTo>
                  <a:lnTo>
                    <a:pt x="8790114" y="0"/>
                  </a:lnTo>
                  <a:close/>
                </a:path>
                <a:path w="9368790" h="533400">
                  <a:moveTo>
                    <a:pt x="8807920" y="523595"/>
                  </a:moveTo>
                  <a:lnTo>
                    <a:pt x="8779866" y="523595"/>
                  </a:lnTo>
                  <a:lnTo>
                    <a:pt x="8779866" y="532942"/>
                  </a:lnTo>
                  <a:lnTo>
                    <a:pt x="8807920" y="532942"/>
                  </a:lnTo>
                  <a:lnTo>
                    <a:pt x="8807920" y="523595"/>
                  </a:lnTo>
                  <a:close/>
                </a:path>
                <a:path w="9368790" h="533400">
                  <a:moveTo>
                    <a:pt x="8836812" y="0"/>
                  </a:moveTo>
                  <a:lnTo>
                    <a:pt x="8808771" y="0"/>
                  </a:lnTo>
                  <a:lnTo>
                    <a:pt x="8808771" y="9347"/>
                  </a:lnTo>
                  <a:lnTo>
                    <a:pt x="8836812" y="9347"/>
                  </a:lnTo>
                  <a:lnTo>
                    <a:pt x="8836812" y="0"/>
                  </a:lnTo>
                  <a:close/>
                </a:path>
                <a:path w="9368790" h="533400">
                  <a:moveTo>
                    <a:pt x="8854618" y="523595"/>
                  </a:moveTo>
                  <a:lnTo>
                    <a:pt x="8826576" y="523595"/>
                  </a:lnTo>
                  <a:lnTo>
                    <a:pt x="8826576" y="532942"/>
                  </a:lnTo>
                  <a:lnTo>
                    <a:pt x="8854618" y="532942"/>
                  </a:lnTo>
                  <a:lnTo>
                    <a:pt x="8854618" y="523595"/>
                  </a:lnTo>
                  <a:close/>
                </a:path>
                <a:path w="9368790" h="533400">
                  <a:moveTo>
                    <a:pt x="8883523" y="0"/>
                  </a:moveTo>
                  <a:lnTo>
                    <a:pt x="8855469" y="0"/>
                  </a:lnTo>
                  <a:lnTo>
                    <a:pt x="8855469" y="9347"/>
                  </a:lnTo>
                  <a:lnTo>
                    <a:pt x="8883523" y="9347"/>
                  </a:lnTo>
                  <a:lnTo>
                    <a:pt x="8883523" y="0"/>
                  </a:lnTo>
                  <a:close/>
                </a:path>
                <a:path w="9368790" h="533400">
                  <a:moveTo>
                    <a:pt x="8901328" y="523595"/>
                  </a:moveTo>
                  <a:lnTo>
                    <a:pt x="8873274" y="523595"/>
                  </a:lnTo>
                  <a:lnTo>
                    <a:pt x="8873274" y="532942"/>
                  </a:lnTo>
                  <a:lnTo>
                    <a:pt x="8901328" y="532942"/>
                  </a:lnTo>
                  <a:lnTo>
                    <a:pt x="8901328" y="523595"/>
                  </a:lnTo>
                  <a:close/>
                </a:path>
                <a:path w="9368790" h="533400">
                  <a:moveTo>
                    <a:pt x="8930221" y="0"/>
                  </a:moveTo>
                  <a:lnTo>
                    <a:pt x="8902179" y="0"/>
                  </a:lnTo>
                  <a:lnTo>
                    <a:pt x="8902179" y="9347"/>
                  </a:lnTo>
                  <a:lnTo>
                    <a:pt x="8930221" y="9347"/>
                  </a:lnTo>
                  <a:lnTo>
                    <a:pt x="8930221" y="0"/>
                  </a:lnTo>
                  <a:close/>
                </a:path>
                <a:path w="9368790" h="533400">
                  <a:moveTo>
                    <a:pt x="8948039" y="523595"/>
                  </a:moveTo>
                  <a:lnTo>
                    <a:pt x="8919985" y="523595"/>
                  </a:lnTo>
                  <a:lnTo>
                    <a:pt x="8919985" y="532942"/>
                  </a:lnTo>
                  <a:lnTo>
                    <a:pt x="8948039" y="532942"/>
                  </a:lnTo>
                  <a:lnTo>
                    <a:pt x="8948039" y="523595"/>
                  </a:lnTo>
                  <a:close/>
                </a:path>
                <a:path w="9368790" h="533400">
                  <a:moveTo>
                    <a:pt x="8976931" y="0"/>
                  </a:moveTo>
                  <a:lnTo>
                    <a:pt x="8948890" y="0"/>
                  </a:lnTo>
                  <a:lnTo>
                    <a:pt x="8948890" y="9347"/>
                  </a:lnTo>
                  <a:lnTo>
                    <a:pt x="8976931" y="9347"/>
                  </a:lnTo>
                  <a:lnTo>
                    <a:pt x="8976931" y="0"/>
                  </a:lnTo>
                  <a:close/>
                </a:path>
                <a:path w="9368790" h="533400">
                  <a:moveTo>
                    <a:pt x="8994737" y="523595"/>
                  </a:moveTo>
                  <a:lnTo>
                    <a:pt x="8966695" y="523595"/>
                  </a:lnTo>
                  <a:lnTo>
                    <a:pt x="8966695" y="532942"/>
                  </a:lnTo>
                  <a:lnTo>
                    <a:pt x="8994737" y="532942"/>
                  </a:lnTo>
                  <a:lnTo>
                    <a:pt x="8994737" y="523595"/>
                  </a:lnTo>
                  <a:close/>
                </a:path>
                <a:path w="9368790" h="533400">
                  <a:moveTo>
                    <a:pt x="9023642" y="0"/>
                  </a:moveTo>
                  <a:lnTo>
                    <a:pt x="8995588" y="0"/>
                  </a:lnTo>
                  <a:lnTo>
                    <a:pt x="8995588" y="9347"/>
                  </a:lnTo>
                  <a:lnTo>
                    <a:pt x="9023642" y="9347"/>
                  </a:lnTo>
                  <a:lnTo>
                    <a:pt x="9023642" y="0"/>
                  </a:lnTo>
                  <a:close/>
                </a:path>
                <a:path w="9368790" h="533400">
                  <a:moveTo>
                    <a:pt x="9041447" y="523595"/>
                  </a:moveTo>
                  <a:lnTo>
                    <a:pt x="9013393" y="523595"/>
                  </a:lnTo>
                  <a:lnTo>
                    <a:pt x="9013393" y="532942"/>
                  </a:lnTo>
                  <a:lnTo>
                    <a:pt x="9041447" y="532942"/>
                  </a:lnTo>
                  <a:lnTo>
                    <a:pt x="9041447" y="523595"/>
                  </a:lnTo>
                  <a:close/>
                </a:path>
                <a:path w="9368790" h="533400">
                  <a:moveTo>
                    <a:pt x="9070340" y="0"/>
                  </a:moveTo>
                  <a:lnTo>
                    <a:pt x="9042298" y="0"/>
                  </a:lnTo>
                  <a:lnTo>
                    <a:pt x="9042298" y="9347"/>
                  </a:lnTo>
                  <a:lnTo>
                    <a:pt x="9070340" y="9347"/>
                  </a:lnTo>
                  <a:lnTo>
                    <a:pt x="9070340" y="0"/>
                  </a:lnTo>
                  <a:close/>
                </a:path>
                <a:path w="9368790" h="533400">
                  <a:moveTo>
                    <a:pt x="9088145" y="523595"/>
                  </a:moveTo>
                  <a:lnTo>
                    <a:pt x="9060104" y="523595"/>
                  </a:lnTo>
                  <a:lnTo>
                    <a:pt x="9060104" y="532942"/>
                  </a:lnTo>
                  <a:lnTo>
                    <a:pt x="9088145" y="532942"/>
                  </a:lnTo>
                  <a:lnTo>
                    <a:pt x="9088145" y="523595"/>
                  </a:lnTo>
                  <a:close/>
                </a:path>
                <a:path w="9368790" h="533400">
                  <a:moveTo>
                    <a:pt x="9117051" y="0"/>
                  </a:moveTo>
                  <a:lnTo>
                    <a:pt x="9088996" y="0"/>
                  </a:lnTo>
                  <a:lnTo>
                    <a:pt x="9088996" y="9347"/>
                  </a:lnTo>
                  <a:lnTo>
                    <a:pt x="9117051" y="9347"/>
                  </a:lnTo>
                  <a:lnTo>
                    <a:pt x="9117051" y="0"/>
                  </a:lnTo>
                  <a:close/>
                </a:path>
                <a:path w="9368790" h="533400">
                  <a:moveTo>
                    <a:pt x="9134856" y="523595"/>
                  </a:moveTo>
                  <a:lnTo>
                    <a:pt x="9106802" y="523595"/>
                  </a:lnTo>
                  <a:lnTo>
                    <a:pt x="9106802" y="532942"/>
                  </a:lnTo>
                  <a:lnTo>
                    <a:pt x="9134856" y="532942"/>
                  </a:lnTo>
                  <a:lnTo>
                    <a:pt x="9134856" y="523595"/>
                  </a:lnTo>
                  <a:close/>
                </a:path>
                <a:path w="9368790" h="533400">
                  <a:moveTo>
                    <a:pt x="9163761" y="0"/>
                  </a:moveTo>
                  <a:lnTo>
                    <a:pt x="9135707" y="0"/>
                  </a:lnTo>
                  <a:lnTo>
                    <a:pt x="9135707" y="9347"/>
                  </a:lnTo>
                  <a:lnTo>
                    <a:pt x="9163761" y="9347"/>
                  </a:lnTo>
                  <a:lnTo>
                    <a:pt x="9163761" y="0"/>
                  </a:lnTo>
                  <a:close/>
                </a:path>
                <a:path w="9368790" h="533400">
                  <a:moveTo>
                    <a:pt x="9181567" y="523595"/>
                  </a:moveTo>
                  <a:lnTo>
                    <a:pt x="9153512" y="523595"/>
                  </a:lnTo>
                  <a:lnTo>
                    <a:pt x="9153512" y="532942"/>
                  </a:lnTo>
                  <a:lnTo>
                    <a:pt x="9181567" y="532942"/>
                  </a:lnTo>
                  <a:lnTo>
                    <a:pt x="9181567" y="523595"/>
                  </a:lnTo>
                  <a:close/>
                </a:path>
                <a:path w="9368790" h="533400">
                  <a:moveTo>
                    <a:pt x="9210459" y="0"/>
                  </a:moveTo>
                  <a:lnTo>
                    <a:pt x="9182417" y="0"/>
                  </a:lnTo>
                  <a:lnTo>
                    <a:pt x="9182417" y="9347"/>
                  </a:lnTo>
                  <a:lnTo>
                    <a:pt x="9210459" y="9347"/>
                  </a:lnTo>
                  <a:lnTo>
                    <a:pt x="9210459" y="0"/>
                  </a:lnTo>
                  <a:close/>
                </a:path>
                <a:path w="9368790" h="533400">
                  <a:moveTo>
                    <a:pt x="9228264" y="523595"/>
                  </a:moveTo>
                  <a:lnTo>
                    <a:pt x="9200223" y="523595"/>
                  </a:lnTo>
                  <a:lnTo>
                    <a:pt x="9200223" y="532942"/>
                  </a:lnTo>
                  <a:lnTo>
                    <a:pt x="9228264" y="532942"/>
                  </a:lnTo>
                  <a:lnTo>
                    <a:pt x="9228264" y="523595"/>
                  </a:lnTo>
                  <a:close/>
                </a:path>
                <a:path w="9368790" h="533400">
                  <a:moveTo>
                    <a:pt x="9257170" y="0"/>
                  </a:moveTo>
                  <a:lnTo>
                    <a:pt x="9229115" y="0"/>
                  </a:lnTo>
                  <a:lnTo>
                    <a:pt x="9229115" y="9347"/>
                  </a:lnTo>
                  <a:lnTo>
                    <a:pt x="9257170" y="9347"/>
                  </a:lnTo>
                  <a:lnTo>
                    <a:pt x="9257170" y="0"/>
                  </a:lnTo>
                  <a:close/>
                </a:path>
                <a:path w="9368790" h="533400">
                  <a:moveTo>
                    <a:pt x="9274975" y="523595"/>
                  </a:moveTo>
                  <a:lnTo>
                    <a:pt x="9246921" y="523595"/>
                  </a:lnTo>
                  <a:lnTo>
                    <a:pt x="9246921" y="532942"/>
                  </a:lnTo>
                  <a:lnTo>
                    <a:pt x="9274975" y="532942"/>
                  </a:lnTo>
                  <a:lnTo>
                    <a:pt x="9274975" y="523595"/>
                  </a:lnTo>
                  <a:close/>
                </a:path>
                <a:path w="9368790" h="533400">
                  <a:moveTo>
                    <a:pt x="9303512" y="685"/>
                  </a:moveTo>
                  <a:lnTo>
                    <a:pt x="9301289" y="355"/>
                  </a:lnTo>
                  <a:lnTo>
                    <a:pt x="9293923" y="0"/>
                  </a:lnTo>
                  <a:lnTo>
                    <a:pt x="9275826" y="0"/>
                  </a:lnTo>
                  <a:lnTo>
                    <a:pt x="9275826" y="9347"/>
                  </a:lnTo>
                  <a:lnTo>
                    <a:pt x="9293923" y="9347"/>
                  </a:lnTo>
                  <a:lnTo>
                    <a:pt x="9300375" y="9664"/>
                  </a:lnTo>
                  <a:lnTo>
                    <a:pt x="9302318" y="9944"/>
                  </a:lnTo>
                  <a:lnTo>
                    <a:pt x="9302394" y="9347"/>
                  </a:lnTo>
                  <a:lnTo>
                    <a:pt x="9303512" y="685"/>
                  </a:lnTo>
                  <a:close/>
                </a:path>
                <a:path w="9368790" h="533400">
                  <a:moveTo>
                    <a:pt x="9321165" y="527748"/>
                  </a:moveTo>
                  <a:lnTo>
                    <a:pt x="9317761" y="519049"/>
                  </a:lnTo>
                  <a:lnTo>
                    <a:pt x="9312897" y="520801"/>
                  </a:lnTo>
                  <a:lnTo>
                    <a:pt x="9306700" y="522351"/>
                  </a:lnTo>
                  <a:lnTo>
                    <a:pt x="9300375" y="523290"/>
                  </a:lnTo>
                  <a:lnTo>
                    <a:pt x="9293923" y="523595"/>
                  </a:lnTo>
                  <a:lnTo>
                    <a:pt x="9293631" y="523595"/>
                  </a:lnTo>
                  <a:lnTo>
                    <a:pt x="9293631" y="532942"/>
                  </a:lnTo>
                  <a:lnTo>
                    <a:pt x="9293923" y="532942"/>
                  </a:lnTo>
                  <a:lnTo>
                    <a:pt x="9301289" y="532587"/>
                  </a:lnTo>
                  <a:lnTo>
                    <a:pt x="9308516" y="531520"/>
                  </a:lnTo>
                  <a:lnTo>
                    <a:pt x="9315602" y="529742"/>
                  </a:lnTo>
                  <a:lnTo>
                    <a:pt x="9321165" y="527748"/>
                  </a:lnTo>
                  <a:close/>
                </a:path>
                <a:path w="9368790" h="533400">
                  <a:moveTo>
                    <a:pt x="9345524" y="20726"/>
                  </a:moveTo>
                  <a:lnTo>
                    <a:pt x="9321965" y="5486"/>
                  </a:lnTo>
                  <a:lnTo>
                    <a:pt x="9321889" y="5689"/>
                  </a:lnTo>
                  <a:lnTo>
                    <a:pt x="9318460" y="14147"/>
                  </a:lnTo>
                  <a:lnTo>
                    <a:pt x="9339072" y="27482"/>
                  </a:lnTo>
                  <a:lnTo>
                    <a:pt x="9345524" y="20726"/>
                  </a:lnTo>
                  <a:close/>
                </a:path>
                <a:path w="9368790" h="533400">
                  <a:moveTo>
                    <a:pt x="9356992" y="498271"/>
                  </a:moveTo>
                  <a:lnTo>
                    <a:pt x="9349105" y="493255"/>
                  </a:lnTo>
                  <a:lnTo>
                    <a:pt x="9348356" y="494512"/>
                  </a:lnTo>
                  <a:lnTo>
                    <a:pt x="9344546" y="499643"/>
                  </a:lnTo>
                  <a:lnTo>
                    <a:pt x="9340202" y="504431"/>
                  </a:lnTo>
                  <a:lnTo>
                    <a:pt x="9335427" y="508762"/>
                  </a:lnTo>
                  <a:lnTo>
                    <a:pt x="9332049" y="511276"/>
                  </a:lnTo>
                  <a:lnTo>
                    <a:pt x="9337497" y="518858"/>
                  </a:lnTo>
                  <a:lnTo>
                    <a:pt x="9341358" y="516001"/>
                  </a:lnTo>
                  <a:lnTo>
                    <a:pt x="9346819" y="511035"/>
                  </a:lnTo>
                  <a:lnTo>
                    <a:pt x="9351772" y="505574"/>
                  </a:lnTo>
                  <a:lnTo>
                    <a:pt x="9356166" y="499643"/>
                  </a:lnTo>
                  <a:lnTo>
                    <a:pt x="9356992" y="498271"/>
                  </a:lnTo>
                  <a:close/>
                </a:path>
                <a:path w="9368790" h="533400">
                  <a:moveTo>
                    <a:pt x="9367545" y="61823"/>
                  </a:moveTo>
                  <a:lnTo>
                    <a:pt x="9357436" y="35407"/>
                  </a:lnTo>
                  <a:lnTo>
                    <a:pt x="9349499" y="40335"/>
                  </a:lnTo>
                  <a:lnTo>
                    <a:pt x="9351632" y="43916"/>
                  </a:lnTo>
                  <a:lnTo>
                    <a:pt x="9354388" y="49745"/>
                  </a:lnTo>
                  <a:lnTo>
                    <a:pt x="9356573" y="55829"/>
                  </a:lnTo>
                  <a:lnTo>
                    <a:pt x="9358122" y="62026"/>
                  </a:lnTo>
                  <a:lnTo>
                    <a:pt x="9358338" y="63449"/>
                  </a:lnTo>
                  <a:lnTo>
                    <a:pt x="9367545" y="61823"/>
                  </a:lnTo>
                  <a:close/>
                </a:path>
                <a:path w="9368790" h="533400">
                  <a:moveTo>
                    <a:pt x="9368726" y="453720"/>
                  </a:moveTo>
                  <a:lnTo>
                    <a:pt x="9359379" y="453720"/>
                  </a:lnTo>
                  <a:lnTo>
                    <a:pt x="9359379" y="458152"/>
                  </a:lnTo>
                  <a:lnTo>
                    <a:pt x="9359062" y="464591"/>
                  </a:lnTo>
                  <a:lnTo>
                    <a:pt x="9358122" y="470916"/>
                  </a:lnTo>
                  <a:lnTo>
                    <a:pt x="9356573" y="477113"/>
                  </a:lnTo>
                  <a:lnTo>
                    <a:pt x="9356115" y="478409"/>
                  </a:lnTo>
                  <a:lnTo>
                    <a:pt x="9364993" y="481304"/>
                  </a:lnTo>
                  <a:lnTo>
                    <a:pt x="9365513" y="479831"/>
                  </a:lnTo>
                  <a:lnTo>
                    <a:pt x="9367304" y="472744"/>
                  </a:lnTo>
                  <a:lnTo>
                    <a:pt x="9368371" y="465518"/>
                  </a:lnTo>
                  <a:lnTo>
                    <a:pt x="9368409" y="464591"/>
                  </a:lnTo>
                  <a:lnTo>
                    <a:pt x="9368726" y="458152"/>
                  </a:lnTo>
                  <a:lnTo>
                    <a:pt x="9368726" y="453720"/>
                  </a:lnTo>
                  <a:close/>
                </a:path>
                <a:path w="9368790" h="533400">
                  <a:moveTo>
                    <a:pt x="9368726" y="407009"/>
                  </a:moveTo>
                  <a:lnTo>
                    <a:pt x="9359379" y="407009"/>
                  </a:lnTo>
                  <a:lnTo>
                    <a:pt x="9359379" y="435063"/>
                  </a:lnTo>
                  <a:lnTo>
                    <a:pt x="9368726" y="435063"/>
                  </a:lnTo>
                  <a:lnTo>
                    <a:pt x="9368726" y="407009"/>
                  </a:lnTo>
                  <a:close/>
                </a:path>
                <a:path w="9368790" h="533400">
                  <a:moveTo>
                    <a:pt x="9368726" y="360311"/>
                  </a:moveTo>
                  <a:lnTo>
                    <a:pt x="9359379" y="360311"/>
                  </a:lnTo>
                  <a:lnTo>
                    <a:pt x="9359379" y="388366"/>
                  </a:lnTo>
                  <a:lnTo>
                    <a:pt x="9368726" y="388366"/>
                  </a:lnTo>
                  <a:lnTo>
                    <a:pt x="9368726" y="360311"/>
                  </a:lnTo>
                  <a:close/>
                </a:path>
                <a:path w="9368790" h="533400">
                  <a:moveTo>
                    <a:pt x="9368726" y="313601"/>
                  </a:moveTo>
                  <a:lnTo>
                    <a:pt x="9359379" y="313601"/>
                  </a:lnTo>
                  <a:lnTo>
                    <a:pt x="9359379" y="341655"/>
                  </a:lnTo>
                  <a:lnTo>
                    <a:pt x="9368726" y="341655"/>
                  </a:lnTo>
                  <a:lnTo>
                    <a:pt x="9368726" y="313601"/>
                  </a:lnTo>
                  <a:close/>
                </a:path>
                <a:path w="9368790" h="533400">
                  <a:moveTo>
                    <a:pt x="9368726" y="266903"/>
                  </a:moveTo>
                  <a:lnTo>
                    <a:pt x="9359379" y="266903"/>
                  </a:lnTo>
                  <a:lnTo>
                    <a:pt x="9359379" y="294944"/>
                  </a:lnTo>
                  <a:lnTo>
                    <a:pt x="9368726" y="294944"/>
                  </a:lnTo>
                  <a:lnTo>
                    <a:pt x="9368726" y="266903"/>
                  </a:lnTo>
                  <a:close/>
                </a:path>
                <a:path w="9368790" h="533400">
                  <a:moveTo>
                    <a:pt x="9368726" y="220192"/>
                  </a:moveTo>
                  <a:lnTo>
                    <a:pt x="9359379" y="220192"/>
                  </a:lnTo>
                  <a:lnTo>
                    <a:pt x="9359379" y="248246"/>
                  </a:lnTo>
                  <a:lnTo>
                    <a:pt x="9368726" y="248246"/>
                  </a:lnTo>
                  <a:lnTo>
                    <a:pt x="9368726" y="220192"/>
                  </a:lnTo>
                  <a:close/>
                </a:path>
                <a:path w="9368790" h="533400">
                  <a:moveTo>
                    <a:pt x="9368726" y="173482"/>
                  </a:moveTo>
                  <a:lnTo>
                    <a:pt x="9359379" y="173482"/>
                  </a:lnTo>
                  <a:lnTo>
                    <a:pt x="9359379" y="201536"/>
                  </a:lnTo>
                  <a:lnTo>
                    <a:pt x="9368726" y="201536"/>
                  </a:lnTo>
                  <a:lnTo>
                    <a:pt x="9368726" y="173482"/>
                  </a:lnTo>
                  <a:close/>
                </a:path>
                <a:path w="9368790" h="533400">
                  <a:moveTo>
                    <a:pt x="9368726" y="126784"/>
                  </a:moveTo>
                  <a:lnTo>
                    <a:pt x="9359379" y="126784"/>
                  </a:lnTo>
                  <a:lnTo>
                    <a:pt x="9359379" y="154825"/>
                  </a:lnTo>
                  <a:lnTo>
                    <a:pt x="9368726" y="154825"/>
                  </a:lnTo>
                  <a:lnTo>
                    <a:pt x="9368726" y="126784"/>
                  </a:lnTo>
                  <a:close/>
                </a:path>
                <a:path w="9368790" h="533400">
                  <a:moveTo>
                    <a:pt x="9368726" y="80073"/>
                  </a:moveTo>
                  <a:lnTo>
                    <a:pt x="9359379" y="80073"/>
                  </a:lnTo>
                  <a:lnTo>
                    <a:pt x="9359379" y="108127"/>
                  </a:lnTo>
                  <a:lnTo>
                    <a:pt x="9368726" y="108127"/>
                  </a:lnTo>
                  <a:lnTo>
                    <a:pt x="9368726" y="80073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>
            <a:extLst>
              <a:ext uri="{FF2B5EF4-FFF2-40B4-BE49-F238E27FC236}">
                <a16:creationId xmlns:a16="http://schemas.microsoft.com/office/drawing/2014/main" id="{F98FE731-61D0-747B-5EAE-594231B8D404}"/>
              </a:ext>
            </a:extLst>
          </p:cNvPr>
          <p:cNvSpPr txBox="1"/>
          <p:nvPr/>
        </p:nvSpPr>
        <p:spPr>
          <a:xfrm>
            <a:off x="992135" y="3519992"/>
            <a:ext cx="9001760" cy="3708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125"/>
              </a:spcBef>
            </a:pPr>
            <a:r>
              <a:rPr sz="1000" b="1" spc="-90" dirty="0">
                <a:solidFill>
                  <a:srgbClr val="78000D"/>
                </a:solidFill>
                <a:latin typeface="Arial"/>
                <a:cs typeface="Arial"/>
              </a:rPr>
              <a:t>Quest</a:t>
            </a:r>
            <a:r>
              <a:rPr sz="1050" b="1" spc="-90" dirty="0">
                <a:solidFill>
                  <a:srgbClr val="78000D"/>
                </a:solidFill>
                <a:latin typeface="Arial"/>
                <a:cs typeface="Arial"/>
              </a:rPr>
              <a:t>ã</a:t>
            </a:r>
            <a:r>
              <a:rPr sz="1000" b="1" spc="-90" dirty="0">
                <a:solidFill>
                  <a:srgbClr val="78000D"/>
                </a:solidFill>
                <a:latin typeface="Arial"/>
                <a:cs typeface="Arial"/>
              </a:rPr>
              <a:t>o</a:t>
            </a:r>
            <a:r>
              <a:rPr sz="1000" b="1" spc="-5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000" b="1" spc="-70" dirty="0">
                <a:solidFill>
                  <a:srgbClr val="78000D"/>
                </a:solidFill>
                <a:latin typeface="Arial"/>
                <a:cs typeface="Arial"/>
              </a:rPr>
              <a:t>Norteadora:</a:t>
            </a:r>
            <a:r>
              <a:rPr sz="1000" b="1" spc="1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78000D"/>
                </a:solidFill>
                <a:latin typeface="Roboto"/>
                <a:cs typeface="Roboto"/>
              </a:rPr>
              <a:t>De</a:t>
            </a:r>
            <a:r>
              <a:rPr sz="1000" spc="-1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78000D"/>
                </a:solidFill>
                <a:latin typeface="Roboto"/>
                <a:cs typeface="Roboto"/>
              </a:rPr>
              <a:t>que</a:t>
            </a:r>
            <a:r>
              <a:rPr sz="1000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78000D"/>
                </a:solidFill>
                <a:latin typeface="Roboto"/>
                <a:cs typeface="Roboto"/>
              </a:rPr>
              <a:t>maneira</a:t>
            </a:r>
            <a:r>
              <a:rPr sz="1000" spc="1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78000D"/>
                </a:solidFill>
                <a:latin typeface="Roboto"/>
                <a:cs typeface="Roboto"/>
              </a:rPr>
              <a:t>a</a:t>
            </a:r>
            <a:r>
              <a:rPr sz="1000" spc="1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78000D"/>
                </a:solidFill>
                <a:latin typeface="Roboto"/>
                <a:cs typeface="Roboto"/>
              </a:rPr>
              <a:t>utiliza</a:t>
            </a:r>
            <a:r>
              <a:rPr sz="900" spc="-30" dirty="0">
                <a:solidFill>
                  <a:srgbClr val="78000D"/>
                </a:solidFill>
                <a:latin typeface="Roboto"/>
                <a:cs typeface="Roboto"/>
              </a:rPr>
              <a:t>çã</a:t>
            </a:r>
            <a:r>
              <a:rPr sz="1000" spc="-30" dirty="0">
                <a:solidFill>
                  <a:srgbClr val="78000D"/>
                </a:solidFill>
                <a:latin typeface="Roboto"/>
                <a:cs typeface="Roboto"/>
              </a:rPr>
              <a:t>o</a:t>
            </a:r>
            <a:r>
              <a:rPr sz="1000" spc="-1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78000D"/>
                </a:solidFill>
                <a:latin typeface="Roboto"/>
                <a:cs typeface="Roboto"/>
              </a:rPr>
              <a:t>de</a:t>
            </a:r>
            <a:r>
              <a:rPr sz="1000" spc="-1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78000D"/>
                </a:solidFill>
                <a:latin typeface="Roboto"/>
                <a:cs typeface="Roboto"/>
              </a:rPr>
              <a:t>metodologias</a:t>
            </a:r>
            <a:r>
              <a:rPr sz="1000" spc="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78000D"/>
                </a:solidFill>
                <a:latin typeface="Roboto"/>
                <a:cs typeface="Roboto"/>
              </a:rPr>
              <a:t>ativas</a:t>
            </a:r>
            <a:r>
              <a:rPr sz="1000" spc="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78000D"/>
                </a:solidFill>
                <a:latin typeface="Roboto"/>
                <a:cs typeface="Roboto"/>
              </a:rPr>
              <a:t>e</a:t>
            </a:r>
            <a:r>
              <a:rPr sz="1000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78000D"/>
                </a:solidFill>
                <a:latin typeface="Roboto"/>
                <a:cs typeface="Roboto"/>
              </a:rPr>
              <a:t>materiais</a:t>
            </a:r>
            <a:r>
              <a:rPr sz="1000" spc="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78000D"/>
                </a:solidFill>
                <a:latin typeface="Roboto"/>
                <a:cs typeface="Roboto"/>
              </a:rPr>
              <a:t>manipulativos</a:t>
            </a:r>
            <a:r>
              <a:rPr sz="1000" spc="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78000D"/>
                </a:solidFill>
                <a:latin typeface="Roboto"/>
                <a:cs typeface="Roboto"/>
              </a:rPr>
              <a:t>pode</a:t>
            </a:r>
            <a:r>
              <a:rPr sz="1000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78000D"/>
                </a:solidFill>
                <a:latin typeface="Roboto"/>
                <a:cs typeface="Roboto"/>
              </a:rPr>
              <a:t>favorecer</a:t>
            </a:r>
            <a:r>
              <a:rPr sz="1000" spc="-1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78000D"/>
                </a:solidFill>
                <a:latin typeface="Roboto"/>
                <a:cs typeface="Roboto"/>
              </a:rPr>
              <a:t>a</a:t>
            </a:r>
            <a:r>
              <a:rPr sz="1000" spc="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78000D"/>
                </a:solidFill>
                <a:latin typeface="Roboto"/>
                <a:cs typeface="Roboto"/>
              </a:rPr>
              <a:t>aprendizagem</a:t>
            </a:r>
            <a:r>
              <a:rPr sz="1000" spc="-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78000D"/>
                </a:solidFill>
                <a:latin typeface="Roboto"/>
                <a:cs typeface="Roboto"/>
              </a:rPr>
              <a:t>signi</a:t>
            </a:r>
            <a:r>
              <a:rPr sz="950" spc="-40" dirty="0">
                <a:solidFill>
                  <a:srgbClr val="78000D"/>
                </a:solidFill>
                <a:latin typeface="Roboto"/>
                <a:cs typeface="Roboto"/>
              </a:rPr>
              <a:t>ﬁ</a:t>
            </a:r>
            <a:r>
              <a:rPr sz="1000" spc="-40" dirty="0">
                <a:solidFill>
                  <a:srgbClr val="78000D"/>
                </a:solidFill>
                <a:latin typeface="Roboto"/>
                <a:cs typeface="Roboto"/>
              </a:rPr>
              <a:t>cativa</a:t>
            </a:r>
            <a:r>
              <a:rPr sz="1000" spc="1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78000D"/>
                </a:solidFill>
                <a:latin typeface="Roboto"/>
                <a:cs typeface="Roboto"/>
              </a:rPr>
              <a:t>de</a:t>
            </a:r>
            <a:r>
              <a:rPr sz="1000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78000D"/>
                </a:solidFill>
                <a:latin typeface="Roboto"/>
                <a:cs typeface="Roboto"/>
              </a:rPr>
              <a:t>equa</a:t>
            </a:r>
            <a:r>
              <a:rPr sz="900" spc="-30" dirty="0">
                <a:solidFill>
                  <a:srgbClr val="78000D"/>
                </a:solidFill>
                <a:latin typeface="Roboto"/>
                <a:cs typeface="Roboto"/>
              </a:rPr>
              <a:t>çõ</a:t>
            </a:r>
            <a:r>
              <a:rPr sz="1000" spc="-30" dirty="0">
                <a:solidFill>
                  <a:srgbClr val="78000D"/>
                </a:solidFill>
                <a:latin typeface="Roboto"/>
                <a:cs typeface="Roboto"/>
              </a:rPr>
              <a:t>es</a:t>
            </a:r>
            <a:r>
              <a:rPr sz="1000" spc="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78000D"/>
                </a:solidFill>
                <a:latin typeface="Roboto"/>
                <a:cs typeface="Roboto"/>
              </a:rPr>
              <a:t>e</a:t>
            </a:r>
            <a:r>
              <a:rPr sz="1000" spc="-1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78000D"/>
                </a:solidFill>
                <a:latin typeface="Roboto"/>
                <a:cs typeface="Roboto"/>
              </a:rPr>
              <a:t>fun</a:t>
            </a:r>
            <a:r>
              <a:rPr sz="900" spc="-25" dirty="0">
                <a:solidFill>
                  <a:srgbClr val="78000D"/>
                </a:solidFill>
                <a:latin typeface="Roboto"/>
                <a:cs typeface="Roboto"/>
              </a:rPr>
              <a:t>çõ</a:t>
            </a:r>
            <a:r>
              <a:rPr sz="1000" spc="-25" dirty="0">
                <a:solidFill>
                  <a:srgbClr val="78000D"/>
                </a:solidFill>
                <a:latin typeface="Roboto"/>
                <a:cs typeface="Roboto"/>
              </a:rPr>
              <a:t>es</a:t>
            </a:r>
            <a:r>
              <a:rPr sz="100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78000D"/>
                </a:solidFill>
                <a:latin typeface="Roboto"/>
                <a:cs typeface="Roboto"/>
              </a:rPr>
              <a:t>na </a:t>
            </a:r>
            <a:r>
              <a:rPr sz="1000" spc="-35" dirty="0">
                <a:solidFill>
                  <a:srgbClr val="78000D"/>
                </a:solidFill>
                <a:latin typeface="Roboto"/>
                <a:cs typeface="Roboto"/>
              </a:rPr>
              <a:t>Educa</a:t>
            </a:r>
            <a:r>
              <a:rPr sz="900" spc="-35" dirty="0">
                <a:solidFill>
                  <a:srgbClr val="78000D"/>
                </a:solidFill>
                <a:latin typeface="Roboto"/>
                <a:cs typeface="Roboto"/>
              </a:rPr>
              <a:t>çã</a:t>
            </a:r>
            <a:r>
              <a:rPr sz="1000" spc="-35" dirty="0">
                <a:solidFill>
                  <a:srgbClr val="78000D"/>
                </a:solidFill>
                <a:latin typeface="Roboto"/>
                <a:cs typeface="Roboto"/>
              </a:rPr>
              <a:t>o</a:t>
            </a:r>
            <a:r>
              <a:rPr sz="1000" spc="-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78000D"/>
                </a:solidFill>
                <a:latin typeface="Roboto"/>
                <a:cs typeface="Roboto"/>
              </a:rPr>
              <a:t>B</a:t>
            </a:r>
            <a:r>
              <a:rPr sz="900" spc="-10" dirty="0">
                <a:solidFill>
                  <a:srgbClr val="78000D"/>
                </a:solidFill>
                <a:latin typeface="Roboto"/>
                <a:cs typeface="Roboto"/>
              </a:rPr>
              <a:t>á</a:t>
            </a:r>
            <a:r>
              <a:rPr sz="1000" spc="-10" dirty="0">
                <a:solidFill>
                  <a:srgbClr val="78000D"/>
                </a:solidFill>
                <a:latin typeface="Roboto"/>
                <a:cs typeface="Roboto"/>
              </a:rPr>
              <a:t>sica?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F05127C0-161F-6C8E-9056-1D478029E26D}"/>
              </a:ext>
            </a:extLst>
          </p:cNvPr>
          <p:cNvSpPr/>
          <p:nvPr/>
        </p:nvSpPr>
        <p:spPr>
          <a:xfrm>
            <a:off x="860202" y="6834868"/>
            <a:ext cx="9368790" cy="9525"/>
          </a:xfrm>
          <a:custGeom>
            <a:avLst/>
            <a:gdLst/>
            <a:ahLst/>
            <a:cxnLst/>
            <a:rect l="l" t="t" r="r" b="b"/>
            <a:pathLst>
              <a:path w="9368790" h="9525">
                <a:moveTo>
                  <a:pt x="9368725" y="9350"/>
                </a:moveTo>
                <a:lnTo>
                  <a:pt x="0" y="93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9350"/>
                </a:lnTo>
                <a:close/>
              </a:path>
            </a:pathLst>
          </a:custGeom>
          <a:solidFill>
            <a:srgbClr val="F0CF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2D233325-CE58-D8C1-A4F8-66EEC9C3D7DD}"/>
              </a:ext>
            </a:extLst>
          </p:cNvPr>
          <p:cNvSpPr txBox="1"/>
          <p:nvPr/>
        </p:nvSpPr>
        <p:spPr>
          <a:xfrm>
            <a:off x="851885" y="6912964"/>
            <a:ext cx="355028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XIII</a:t>
            </a:r>
            <a:r>
              <a:rPr sz="800" b="1" spc="8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ENCONTRO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DE</a:t>
            </a:r>
            <a:r>
              <a:rPr sz="800" b="1" spc="2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EST</a:t>
            </a:r>
            <a:r>
              <a:rPr sz="900" b="1" spc="-4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GIO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DA</a:t>
            </a:r>
            <a:r>
              <a:rPr sz="800" b="1" spc="-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LICENCIATURA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EM</a:t>
            </a:r>
            <a:r>
              <a:rPr sz="800" b="1" spc="3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MATEM</a:t>
            </a:r>
            <a:r>
              <a:rPr sz="900" b="1" spc="-1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TICA </a:t>
            </a:r>
            <a:r>
              <a:rPr sz="750" b="1" dirty="0">
                <a:solidFill>
                  <a:srgbClr val="8A0C17"/>
                </a:solidFill>
                <a:latin typeface="Arial"/>
                <a:cs typeface="Arial"/>
              </a:rPr>
              <a:t>•</a:t>
            </a:r>
            <a:r>
              <a:rPr sz="750" b="1" spc="8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UFG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44D8A520-49BC-354F-4864-23826870AD64}"/>
              </a:ext>
            </a:extLst>
          </p:cNvPr>
          <p:cNvSpPr txBox="1"/>
          <p:nvPr/>
        </p:nvSpPr>
        <p:spPr>
          <a:xfrm>
            <a:off x="6090090" y="6912964"/>
            <a:ext cx="2060575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0</a:t>
            </a:r>
            <a:r>
              <a:rPr lang="pt-BR" sz="800" b="1" spc="-40" dirty="0">
                <a:solidFill>
                  <a:srgbClr val="8A0C17"/>
                </a:solidFill>
                <a:latin typeface="Arial"/>
                <a:cs typeface="Arial"/>
              </a:rPr>
              <a:t>2</a:t>
            </a:r>
            <a:r>
              <a:rPr sz="800" b="1" spc="-7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.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CONTEXTUALIZA</a:t>
            </a:r>
            <a:r>
              <a:rPr sz="900" b="1" spc="-25" dirty="0">
                <a:solidFill>
                  <a:srgbClr val="8A0C17"/>
                </a:solidFill>
                <a:latin typeface="Arial"/>
                <a:cs typeface="Arial"/>
              </a:rPr>
              <a:t>ÇÃ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O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9A78E18F-02D1-FC6C-5F4F-BD9E372B4D56}"/>
              </a:ext>
            </a:extLst>
          </p:cNvPr>
          <p:cNvSpPr txBox="1"/>
          <p:nvPr/>
        </p:nvSpPr>
        <p:spPr>
          <a:xfrm>
            <a:off x="9836673" y="6923933"/>
            <a:ext cx="401955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SLIDE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lang="pt-BR" sz="800" b="1" dirty="0">
                <a:solidFill>
                  <a:srgbClr val="8A0C17"/>
                </a:solidFill>
                <a:latin typeface="Arial"/>
                <a:cs typeface="Arial"/>
              </a:rPr>
              <a:t>3</a:t>
            </a:r>
            <a:endParaRPr sz="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9681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5385" y="442367"/>
            <a:ext cx="17462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t-BR" sz="1050" b="1" spc="-25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90" dirty="0"/>
              <a:t>Metodologia</a:t>
            </a:r>
            <a:r>
              <a:rPr spc="-50" dirty="0"/>
              <a:t> </a:t>
            </a:r>
            <a:r>
              <a:rPr spc="-45" dirty="0"/>
              <a:t>e</a:t>
            </a:r>
            <a:r>
              <a:rPr spc="-65" dirty="0"/>
              <a:t> </a:t>
            </a:r>
            <a:r>
              <a:rPr spc="-114" dirty="0"/>
              <a:t>Sequ</a:t>
            </a:r>
            <a:r>
              <a:rPr sz="1800" spc="-114" dirty="0"/>
              <a:t>ê</a:t>
            </a:r>
            <a:r>
              <a:rPr spc="-114" dirty="0"/>
              <a:t>ncia</a:t>
            </a:r>
            <a:r>
              <a:rPr spc="-45" dirty="0"/>
              <a:t> </a:t>
            </a:r>
            <a:r>
              <a:rPr spc="-75" dirty="0"/>
              <a:t>Did</a:t>
            </a:r>
            <a:r>
              <a:rPr sz="1800" spc="-75" dirty="0"/>
              <a:t>á</a:t>
            </a:r>
            <a:r>
              <a:rPr spc="-75" dirty="0"/>
              <a:t>tica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7053727" y="379424"/>
            <a:ext cx="319532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1110"/>
              </a:lnSpc>
              <a:spcBef>
                <a:spcPts val="110"/>
              </a:spcBef>
            </a:pP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XIII</a:t>
            </a:r>
            <a:r>
              <a:rPr sz="900" b="1" spc="4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05" dirty="0">
                <a:solidFill>
                  <a:srgbClr val="A70D1D"/>
                </a:solidFill>
                <a:latin typeface="Arial"/>
                <a:cs typeface="Arial"/>
              </a:rPr>
              <a:t>ENCONTRO</a:t>
            </a:r>
            <a:r>
              <a:rPr sz="900" b="1" spc="-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20" dirty="0">
                <a:solidFill>
                  <a:srgbClr val="A70D1D"/>
                </a:solidFill>
                <a:latin typeface="Arial"/>
                <a:cs typeface="Arial"/>
              </a:rPr>
              <a:t>DE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EST</a:t>
            </a:r>
            <a:r>
              <a:rPr sz="950" b="1" spc="-114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GIO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A70D1D"/>
                </a:solidFill>
                <a:latin typeface="Arial"/>
                <a:cs typeface="Arial"/>
              </a:rPr>
              <a:t>DA</a:t>
            </a:r>
            <a:r>
              <a:rPr sz="900" b="1" spc="-7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90" dirty="0">
                <a:solidFill>
                  <a:srgbClr val="A70D1D"/>
                </a:solidFill>
                <a:latin typeface="Arial"/>
                <a:cs typeface="Arial"/>
              </a:rPr>
              <a:t>LICENCIATURA</a:t>
            </a:r>
            <a:r>
              <a:rPr sz="900" b="1" spc="-75" dirty="0">
                <a:solidFill>
                  <a:srgbClr val="A70D1D"/>
                </a:solidFill>
                <a:latin typeface="Arial"/>
                <a:cs typeface="Arial"/>
              </a:rPr>
              <a:t> EM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MATEM</a:t>
            </a:r>
            <a:r>
              <a:rPr sz="950" b="1" spc="-50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TICA</a:t>
            </a:r>
            <a:endParaRPr sz="900">
              <a:latin typeface="Arial"/>
              <a:cs typeface="Arial"/>
            </a:endParaRPr>
          </a:p>
          <a:p>
            <a:pPr marR="10160" algn="r">
              <a:lnSpc>
                <a:spcPts val="1050"/>
              </a:lnSpc>
            </a:pPr>
            <a:r>
              <a:rPr sz="900" b="1" spc="-55" dirty="0">
                <a:solidFill>
                  <a:srgbClr val="A70D1D"/>
                </a:solidFill>
                <a:latin typeface="Arial"/>
                <a:cs typeface="Arial"/>
              </a:rPr>
              <a:t>IME</a:t>
            </a:r>
            <a:r>
              <a:rPr sz="900" b="1" spc="-6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A70D1D"/>
                </a:solidFill>
                <a:latin typeface="Arial"/>
                <a:cs typeface="Arial"/>
              </a:rPr>
              <a:t>•</a:t>
            </a:r>
            <a:r>
              <a:rPr sz="800" b="1" spc="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UFG</a:t>
            </a: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860202" y="1028502"/>
            <a:ext cx="2263140" cy="1038225"/>
            <a:chOff x="860202" y="1028502"/>
            <a:chExt cx="2263140" cy="1038225"/>
          </a:xfrm>
        </p:grpSpPr>
        <p:sp>
          <p:nvSpPr>
            <p:cNvPr id="22" name="object 22"/>
            <p:cNvSpPr/>
            <p:nvPr/>
          </p:nvSpPr>
          <p:spPr>
            <a:xfrm>
              <a:off x="864877" y="1033177"/>
              <a:ext cx="2253615" cy="1028700"/>
            </a:xfrm>
            <a:custGeom>
              <a:avLst/>
              <a:gdLst/>
              <a:ahLst/>
              <a:cxnLst/>
              <a:rect l="l" t="t" r="r" b="b"/>
              <a:pathLst>
                <a:path w="2253615" h="1028700">
                  <a:moveTo>
                    <a:pt x="2187835" y="1028501"/>
                  </a:moveTo>
                  <a:lnTo>
                    <a:pt x="65520" y="1028501"/>
                  </a:lnTo>
                  <a:lnTo>
                    <a:pt x="60960" y="1028052"/>
                  </a:lnTo>
                  <a:lnTo>
                    <a:pt x="23795" y="1011216"/>
                  </a:lnTo>
                  <a:lnTo>
                    <a:pt x="2245" y="976571"/>
                  </a:lnTo>
                  <a:lnTo>
                    <a:pt x="0" y="962980"/>
                  </a:lnTo>
                  <a:lnTo>
                    <a:pt x="0" y="958377"/>
                  </a:lnTo>
                  <a:lnTo>
                    <a:pt x="0" y="65519"/>
                  </a:lnTo>
                  <a:lnTo>
                    <a:pt x="14376" y="27335"/>
                  </a:lnTo>
                  <a:lnTo>
                    <a:pt x="47543" y="3573"/>
                  </a:lnTo>
                  <a:lnTo>
                    <a:pt x="65520" y="0"/>
                  </a:lnTo>
                  <a:lnTo>
                    <a:pt x="2187835" y="0"/>
                  </a:lnTo>
                  <a:lnTo>
                    <a:pt x="2226018" y="14372"/>
                  </a:lnTo>
                  <a:lnTo>
                    <a:pt x="2249779" y="47541"/>
                  </a:lnTo>
                  <a:lnTo>
                    <a:pt x="2253355" y="65519"/>
                  </a:lnTo>
                  <a:lnTo>
                    <a:pt x="2253355" y="962980"/>
                  </a:lnTo>
                  <a:lnTo>
                    <a:pt x="2238979" y="1001163"/>
                  </a:lnTo>
                  <a:lnTo>
                    <a:pt x="2205812" y="1024924"/>
                  </a:lnTo>
                  <a:lnTo>
                    <a:pt x="2192395" y="1028052"/>
                  </a:lnTo>
                  <a:lnTo>
                    <a:pt x="2187835" y="1028501"/>
                  </a:lnTo>
                  <a:close/>
                </a:path>
              </a:pathLst>
            </a:custGeom>
            <a:solidFill>
              <a:srgbClr val="FA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64877" y="1033177"/>
              <a:ext cx="2253615" cy="1028700"/>
            </a:xfrm>
            <a:custGeom>
              <a:avLst/>
              <a:gdLst/>
              <a:ahLst/>
              <a:cxnLst/>
              <a:rect l="l" t="t" r="r" b="b"/>
              <a:pathLst>
                <a:path w="2253615" h="1028700">
                  <a:moveTo>
                    <a:pt x="0" y="958377"/>
                  </a:moveTo>
                  <a:lnTo>
                    <a:pt x="0" y="70125"/>
                  </a:lnTo>
                  <a:lnTo>
                    <a:pt x="0" y="65519"/>
                  </a:lnTo>
                  <a:lnTo>
                    <a:pt x="449" y="60959"/>
                  </a:lnTo>
                  <a:lnTo>
                    <a:pt x="17283" y="23793"/>
                  </a:lnTo>
                  <a:lnTo>
                    <a:pt x="43289" y="5336"/>
                  </a:lnTo>
                  <a:lnTo>
                    <a:pt x="47543" y="3573"/>
                  </a:lnTo>
                  <a:lnTo>
                    <a:pt x="51928" y="2244"/>
                  </a:lnTo>
                  <a:lnTo>
                    <a:pt x="56444" y="1346"/>
                  </a:lnTo>
                  <a:lnTo>
                    <a:pt x="60960" y="448"/>
                  </a:lnTo>
                  <a:lnTo>
                    <a:pt x="65520" y="0"/>
                  </a:lnTo>
                  <a:lnTo>
                    <a:pt x="70125" y="0"/>
                  </a:lnTo>
                  <a:lnTo>
                    <a:pt x="2183230" y="0"/>
                  </a:lnTo>
                  <a:lnTo>
                    <a:pt x="2187835" y="0"/>
                  </a:lnTo>
                  <a:lnTo>
                    <a:pt x="2192395" y="448"/>
                  </a:lnTo>
                  <a:lnTo>
                    <a:pt x="2222190" y="11815"/>
                  </a:lnTo>
                  <a:lnTo>
                    <a:pt x="2226018" y="14372"/>
                  </a:lnTo>
                  <a:lnTo>
                    <a:pt x="2241537" y="31164"/>
                  </a:lnTo>
                  <a:lnTo>
                    <a:pt x="2244095" y="34991"/>
                  </a:lnTo>
                  <a:lnTo>
                    <a:pt x="2253356" y="70125"/>
                  </a:lnTo>
                  <a:lnTo>
                    <a:pt x="2253356" y="958377"/>
                  </a:lnTo>
                  <a:lnTo>
                    <a:pt x="2241537" y="997335"/>
                  </a:lnTo>
                  <a:lnTo>
                    <a:pt x="2222190" y="1016681"/>
                  </a:lnTo>
                  <a:lnTo>
                    <a:pt x="2218361" y="1019239"/>
                  </a:lnTo>
                  <a:lnTo>
                    <a:pt x="2214320" y="1021400"/>
                  </a:lnTo>
                  <a:lnTo>
                    <a:pt x="2210066" y="1023162"/>
                  </a:lnTo>
                  <a:lnTo>
                    <a:pt x="2205812" y="1024924"/>
                  </a:lnTo>
                  <a:lnTo>
                    <a:pt x="2183230" y="1028502"/>
                  </a:lnTo>
                  <a:lnTo>
                    <a:pt x="70125" y="1028502"/>
                  </a:lnTo>
                  <a:lnTo>
                    <a:pt x="43289" y="1023162"/>
                  </a:lnTo>
                  <a:lnTo>
                    <a:pt x="39035" y="1021400"/>
                  </a:lnTo>
                  <a:lnTo>
                    <a:pt x="34994" y="1019240"/>
                  </a:lnTo>
                  <a:lnTo>
                    <a:pt x="31165" y="1016682"/>
                  </a:lnTo>
                  <a:lnTo>
                    <a:pt x="27337" y="1014124"/>
                  </a:lnTo>
                  <a:lnTo>
                    <a:pt x="11818" y="997334"/>
                  </a:lnTo>
                  <a:lnTo>
                    <a:pt x="9260" y="993505"/>
                  </a:lnTo>
                  <a:lnTo>
                    <a:pt x="0" y="962980"/>
                  </a:lnTo>
                  <a:lnTo>
                    <a:pt x="0" y="958377"/>
                  </a:lnTo>
                  <a:close/>
                </a:path>
              </a:pathLst>
            </a:custGeom>
            <a:ln w="9350">
              <a:solidFill>
                <a:srgbClr val="EDD0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3052" y="1131352"/>
              <a:ext cx="205700" cy="205699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025298" y="1138287"/>
            <a:ext cx="7302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1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54735" y="1328244"/>
            <a:ext cx="1848485" cy="64325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050" b="1" spc="-10" dirty="0">
                <a:solidFill>
                  <a:srgbClr val="78000D"/>
                </a:solidFill>
                <a:latin typeface="Arial"/>
                <a:cs typeface="Arial"/>
              </a:rPr>
              <a:t>Observa</a:t>
            </a:r>
            <a:r>
              <a:rPr sz="1100" b="1" spc="-10" dirty="0">
                <a:solidFill>
                  <a:srgbClr val="78000D"/>
                </a:solidFill>
                <a:latin typeface="Arial"/>
                <a:cs typeface="Arial"/>
              </a:rPr>
              <a:t>çã</a:t>
            </a:r>
            <a:r>
              <a:rPr sz="1050" b="1" spc="-10" dirty="0">
                <a:solidFill>
                  <a:srgbClr val="78000D"/>
                </a:solidFill>
                <a:latin typeface="Arial"/>
                <a:cs typeface="Arial"/>
              </a:rPr>
              <a:t>o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030"/>
              </a:lnSpc>
              <a:spcBef>
                <a:spcPts val="280"/>
              </a:spcBef>
            </a:pP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An</a:t>
            </a:r>
            <a:r>
              <a:rPr sz="950" spc="-45" dirty="0">
                <a:solidFill>
                  <a:srgbClr val="4A5462"/>
                </a:solidFill>
                <a:latin typeface="Roboto"/>
                <a:cs typeface="Roboto"/>
              </a:rPr>
              <a:t>á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lise</a:t>
            </a:r>
            <a:r>
              <a:rPr sz="900" spc="-1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do</a:t>
            </a:r>
            <a:r>
              <a:rPr sz="900" spc="-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clima</a:t>
            </a:r>
            <a:r>
              <a:rPr sz="900" spc="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de</a:t>
            </a:r>
            <a:r>
              <a:rPr sz="900" spc="-1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sala</a:t>
            </a:r>
            <a:r>
              <a:rPr sz="900" spc="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de</a:t>
            </a:r>
            <a:r>
              <a:rPr sz="900" spc="-1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20" dirty="0">
                <a:solidFill>
                  <a:srgbClr val="4A5462"/>
                </a:solidFill>
                <a:latin typeface="Roboto"/>
                <a:cs typeface="Roboto"/>
              </a:rPr>
              <a:t>aula, 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mapeamento</a:t>
            </a:r>
            <a:r>
              <a:rPr sz="90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de</a:t>
            </a:r>
            <a:r>
              <a:rPr sz="90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di</a:t>
            </a:r>
            <a:r>
              <a:rPr sz="850" spc="-40" dirty="0">
                <a:solidFill>
                  <a:srgbClr val="4A5462"/>
                </a:solidFill>
                <a:latin typeface="Roboto"/>
                <a:cs typeface="Roboto"/>
              </a:rPr>
              <a:t>ﬁ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culdades</a:t>
            </a:r>
            <a:r>
              <a:rPr sz="900" spc="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e</a:t>
            </a:r>
            <a:r>
              <a:rPr sz="90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4A5462"/>
                </a:solidFill>
                <a:latin typeface="Roboto"/>
                <a:cs typeface="Roboto"/>
              </a:rPr>
              <a:t>di</a:t>
            </a:r>
            <a:r>
              <a:rPr sz="950" spc="-35" dirty="0">
                <a:solidFill>
                  <a:srgbClr val="4A5462"/>
                </a:solidFill>
                <a:latin typeface="Roboto"/>
                <a:cs typeface="Roboto"/>
              </a:rPr>
              <a:t>á</a:t>
            </a:r>
            <a:r>
              <a:rPr sz="900" spc="-35" dirty="0">
                <a:solidFill>
                  <a:srgbClr val="4A5462"/>
                </a:solidFill>
                <a:latin typeface="Roboto"/>
                <a:cs typeface="Roboto"/>
              </a:rPr>
              <a:t>logo</a:t>
            </a:r>
            <a:r>
              <a:rPr sz="900" spc="50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5" dirty="0">
                <a:solidFill>
                  <a:srgbClr val="4A5462"/>
                </a:solidFill>
                <a:latin typeface="Roboto"/>
                <a:cs typeface="Roboto"/>
              </a:rPr>
              <a:t>com</a:t>
            </a:r>
            <a:r>
              <a:rPr sz="90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o</a:t>
            </a:r>
            <a:r>
              <a:rPr sz="900" spc="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professor</a:t>
            </a:r>
            <a:r>
              <a:rPr sz="900" spc="-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10" dirty="0">
                <a:solidFill>
                  <a:srgbClr val="4A5462"/>
                </a:solidFill>
                <a:latin typeface="Roboto"/>
                <a:cs typeface="Roboto"/>
              </a:rPr>
              <a:t>regente.</a:t>
            </a:r>
            <a:endParaRPr sz="900">
              <a:latin typeface="Roboto"/>
              <a:cs typeface="Roboto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235108" y="1028502"/>
            <a:ext cx="2253615" cy="1038225"/>
            <a:chOff x="3235108" y="1028502"/>
            <a:chExt cx="2253615" cy="1038225"/>
          </a:xfrm>
        </p:grpSpPr>
        <p:sp>
          <p:nvSpPr>
            <p:cNvPr id="28" name="object 28"/>
            <p:cNvSpPr/>
            <p:nvPr/>
          </p:nvSpPr>
          <p:spPr>
            <a:xfrm>
              <a:off x="3239783" y="1033177"/>
              <a:ext cx="2244090" cy="1028700"/>
            </a:xfrm>
            <a:custGeom>
              <a:avLst/>
              <a:gdLst/>
              <a:ahLst/>
              <a:cxnLst/>
              <a:rect l="l" t="t" r="r" b="b"/>
              <a:pathLst>
                <a:path w="2244090" h="1028700">
                  <a:moveTo>
                    <a:pt x="2178485" y="1028501"/>
                  </a:moveTo>
                  <a:lnTo>
                    <a:pt x="65520" y="1028501"/>
                  </a:lnTo>
                  <a:lnTo>
                    <a:pt x="60960" y="1028052"/>
                  </a:lnTo>
                  <a:lnTo>
                    <a:pt x="23795" y="1011216"/>
                  </a:lnTo>
                  <a:lnTo>
                    <a:pt x="2245" y="976571"/>
                  </a:lnTo>
                  <a:lnTo>
                    <a:pt x="0" y="962980"/>
                  </a:lnTo>
                  <a:lnTo>
                    <a:pt x="0" y="958377"/>
                  </a:lnTo>
                  <a:lnTo>
                    <a:pt x="0" y="65519"/>
                  </a:lnTo>
                  <a:lnTo>
                    <a:pt x="14376" y="27335"/>
                  </a:lnTo>
                  <a:lnTo>
                    <a:pt x="47543" y="3573"/>
                  </a:lnTo>
                  <a:lnTo>
                    <a:pt x="65520" y="0"/>
                  </a:lnTo>
                  <a:lnTo>
                    <a:pt x="2178485" y="0"/>
                  </a:lnTo>
                  <a:lnTo>
                    <a:pt x="2216668" y="14372"/>
                  </a:lnTo>
                  <a:lnTo>
                    <a:pt x="2240429" y="47541"/>
                  </a:lnTo>
                  <a:lnTo>
                    <a:pt x="2244005" y="65519"/>
                  </a:lnTo>
                  <a:lnTo>
                    <a:pt x="2244005" y="962980"/>
                  </a:lnTo>
                  <a:lnTo>
                    <a:pt x="2229629" y="1001163"/>
                  </a:lnTo>
                  <a:lnTo>
                    <a:pt x="2196462" y="1024924"/>
                  </a:lnTo>
                  <a:lnTo>
                    <a:pt x="2183045" y="1028052"/>
                  </a:lnTo>
                  <a:lnTo>
                    <a:pt x="2178485" y="1028501"/>
                  </a:lnTo>
                  <a:close/>
                </a:path>
              </a:pathLst>
            </a:custGeom>
            <a:solidFill>
              <a:srgbClr val="FA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39783" y="1033177"/>
              <a:ext cx="2244090" cy="1028700"/>
            </a:xfrm>
            <a:custGeom>
              <a:avLst/>
              <a:gdLst/>
              <a:ahLst/>
              <a:cxnLst/>
              <a:rect l="l" t="t" r="r" b="b"/>
              <a:pathLst>
                <a:path w="2244090" h="1028700">
                  <a:moveTo>
                    <a:pt x="0" y="958377"/>
                  </a:moveTo>
                  <a:lnTo>
                    <a:pt x="0" y="70125"/>
                  </a:lnTo>
                  <a:lnTo>
                    <a:pt x="0" y="65519"/>
                  </a:lnTo>
                  <a:lnTo>
                    <a:pt x="449" y="60959"/>
                  </a:lnTo>
                  <a:lnTo>
                    <a:pt x="17283" y="23793"/>
                  </a:lnTo>
                  <a:lnTo>
                    <a:pt x="51928" y="2244"/>
                  </a:lnTo>
                  <a:lnTo>
                    <a:pt x="65520" y="0"/>
                  </a:lnTo>
                  <a:lnTo>
                    <a:pt x="70125" y="0"/>
                  </a:lnTo>
                  <a:lnTo>
                    <a:pt x="2173881" y="0"/>
                  </a:lnTo>
                  <a:lnTo>
                    <a:pt x="2178485" y="0"/>
                  </a:lnTo>
                  <a:lnTo>
                    <a:pt x="2183045" y="448"/>
                  </a:lnTo>
                  <a:lnTo>
                    <a:pt x="2187561" y="1346"/>
                  </a:lnTo>
                  <a:lnTo>
                    <a:pt x="2192077" y="2244"/>
                  </a:lnTo>
                  <a:lnTo>
                    <a:pt x="2196462" y="3573"/>
                  </a:lnTo>
                  <a:lnTo>
                    <a:pt x="2200716" y="5336"/>
                  </a:lnTo>
                  <a:lnTo>
                    <a:pt x="2204970" y="7098"/>
                  </a:lnTo>
                  <a:lnTo>
                    <a:pt x="2209011" y="9257"/>
                  </a:lnTo>
                  <a:lnTo>
                    <a:pt x="2212839" y="11815"/>
                  </a:lnTo>
                  <a:lnTo>
                    <a:pt x="2216668" y="14372"/>
                  </a:lnTo>
                  <a:lnTo>
                    <a:pt x="2232187" y="31164"/>
                  </a:lnTo>
                  <a:lnTo>
                    <a:pt x="2234745" y="34991"/>
                  </a:lnTo>
                  <a:lnTo>
                    <a:pt x="2236905" y="39033"/>
                  </a:lnTo>
                  <a:lnTo>
                    <a:pt x="2238667" y="43286"/>
                  </a:lnTo>
                  <a:lnTo>
                    <a:pt x="2240429" y="47541"/>
                  </a:lnTo>
                  <a:lnTo>
                    <a:pt x="2244006" y="70125"/>
                  </a:lnTo>
                  <a:lnTo>
                    <a:pt x="2244006" y="958377"/>
                  </a:lnTo>
                  <a:lnTo>
                    <a:pt x="2238667" y="985211"/>
                  </a:lnTo>
                  <a:lnTo>
                    <a:pt x="2236905" y="989464"/>
                  </a:lnTo>
                  <a:lnTo>
                    <a:pt x="2212840" y="1016681"/>
                  </a:lnTo>
                  <a:lnTo>
                    <a:pt x="2209011" y="1019239"/>
                  </a:lnTo>
                  <a:lnTo>
                    <a:pt x="2204970" y="1021400"/>
                  </a:lnTo>
                  <a:lnTo>
                    <a:pt x="2200716" y="1023162"/>
                  </a:lnTo>
                  <a:lnTo>
                    <a:pt x="2196462" y="1024924"/>
                  </a:lnTo>
                  <a:lnTo>
                    <a:pt x="2192077" y="1026255"/>
                  </a:lnTo>
                  <a:lnTo>
                    <a:pt x="2187561" y="1027153"/>
                  </a:lnTo>
                  <a:lnTo>
                    <a:pt x="2183045" y="1028052"/>
                  </a:lnTo>
                  <a:lnTo>
                    <a:pt x="2178485" y="1028501"/>
                  </a:lnTo>
                  <a:lnTo>
                    <a:pt x="2173881" y="1028502"/>
                  </a:lnTo>
                  <a:lnTo>
                    <a:pt x="70125" y="1028502"/>
                  </a:lnTo>
                  <a:lnTo>
                    <a:pt x="43289" y="1023162"/>
                  </a:lnTo>
                  <a:lnTo>
                    <a:pt x="39035" y="1021400"/>
                  </a:lnTo>
                  <a:lnTo>
                    <a:pt x="9260" y="993505"/>
                  </a:lnTo>
                  <a:lnTo>
                    <a:pt x="0" y="962980"/>
                  </a:lnTo>
                  <a:lnTo>
                    <a:pt x="0" y="958377"/>
                  </a:lnTo>
                  <a:close/>
                </a:path>
              </a:pathLst>
            </a:custGeom>
            <a:ln w="9350">
              <a:solidFill>
                <a:srgbClr val="EDD0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7958" y="1131352"/>
              <a:ext cx="205700" cy="20569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394507" y="1138287"/>
            <a:ext cx="914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23944" y="1337212"/>
            <a:ext cx="2052320" cy="6337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050" b="1" spc="-10" dirty="0">
                <a:solidFill>
                  <a:srgbClr val="78000D"/>
                </a:solidFill>
                <a:latin typeface="Arial"/>
                <a:cs typeface="Arial"/>
              </a:rPr>
              <a:t>Planejamento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030"/>
              </a:lnSpc>
              <a:spcBef>
                <a:spcPts val="295"/>
              </a:spcBef>
            </a:pP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Elabora</a:t>
            </a:r>
            <a:r>
              <a:rPr sz="950" spc="-50" dirty="0">
                <a:solidFill>
                  <a:srgbClr val="4A5462"/>
                </a:solidFill>
                <a:latin typeface="Roboto"/>
                <a:cs typeface="Roboto"/>
              </a:rPr>
              <a:t>çã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o</a:t>
            </a:r>
            <a:r>
              <a:rPr sz="900" spc="-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da</a:t>
            </a:r>
            <a:r>
              <a:rPr sz="900" spc="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Sequ</a:t>
            </a:r>
            <a:r>
              <a:rPr sz="950" spc="-45" dirty="0">
                <a:solidFill>
                  <a:srgbClr val="4A5462"/>
                </a:solidFill>
                <a:latin typeface="Roboto"/>
                <a:cs typeface="Roboto"/>
              </a:rPr>
              <a:t>ê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ncia</a:t>
            </a:r>
            <a:r>
              <a:rPr sz="900" spc="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Did</a:t>
            </a:r>
            <a:r>
              <a:rPr sz="950" spc="-45" dirty="0">
                <a:solidFill>
                  <a:srgbClr val="4A5462"/>
                </a:solidFill>
                <a:latin typeface="Roboto"/>
                <a:cs typeface="Roboto"/>
              </a:rPr>
              <a:t>á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tica</a:t>
            </a:r>
            <a:r>
              <a:rPr sz="900" spc="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25" dirty="0">
                <a:solidFill>
                  <a:srgbClr val="4A5462"/>
                </a:solidFill>
                <a:latin typeface="Roboto"/>
                <a:cs typeface="Roboto"/>
              </a:rPr>
              <a:t>alinhada</a:t>
            </a:r>
            <a:r>
              <a:rPr sz="900" spc="50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50" spc="-80" dirty="0">
                <a:solidFill>
                  <a:srgbClr val="4A5462"/>
                </a:solidFill>
                <a:latin typeface="Roboto"/>
                <a:cs typeface="Roboto"/>
              </a:rPr>
              <a:t>à</a:t>
            </a:r>
            <a:r>
              <a:rPr sz="950" spc="-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BNCC</a:t>
            </a:r>
            <a:r>
              <a:rPr sz="900" spc="-1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(Habilidades</a:t>
            </a:r>
            <a:r>
              <a:rPr sz="900" spc="-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EF09MA06</a:t>
            </a:r>
            <a:r>
              <a:rPr sz="900" spc="-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e</a:t>
            </a:r>
            <a:r>
              <a:rPr sz="900" spc="-10" dirty="0">
                <a:solidFill>
                  <a:srgbClr val="4A5462"/>
                </a:solidFill>
                <a:latin typeface="Roboto"/>
                <a:cs typeface="Roboto"/>
              </a:rPr>
              <a:t> EF09MA09).</a:t>
            </a:r>
            <a:endParaRPr sz="900">
              <a:latin typeface="Roboto"/>
              <a:cs typeface="Roboto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600664" y="1028502"/>
            <a:ext cx="2263140" cy="1038225"/>
            <a:chOff x="5600664" y="1028502"/>
            <a:chExt cx="2263140" cy="1038225"/>
          </a:xfrm>
        </p:grpSpPr>
        <p:sp>
          <p:nvSpPr>
            <p:cNvPr id="34" name="object 34"/>
            <p:cNvSpPr/>
            <p:nvPr/>
          </p:nvSpPr>
          <p:spPr>
            <a:xfrm>
              <a:off x="5605339" y="1033177"/>
              <a:ext cx="2253615" cy="1028700"/>
            </a:xfrm>
            <a:custGeom>
              <a:avLst/>
              <a:gdLst/>
              <a:ahLst/>
              <a:cxnLst/>
              <a:rect l="l" t="t" r="r" b="b"/>
              <a:pathLst>
                <a:path w="2253615" h="1028700">
                  <a:moveTo>
                    <a:pt x="2187835" y="1028501"/>
                  </a:moveTo>
                  <a:lnTo>
                    <a:pt x="65521" y="1028501"/>
                  </a:lnTo>
                  <a:lnTo>
                    <a:pt x="60961" y="1028052"/>
                  </a:lnTo>
                  <a:lnTo>
                    <a:pt x="23795" y="1011216"/>
                  </a:lnTo>
                  <a:lnTo>
                    <a:pt x="2245" y="976571"/>
                  </a:lnTo>
                  <a:lnTo>
                    <a:pt x="0" y="962980"/>
                  </a:lnTo>
                  <a:lnTo>
                    <a:pt x="0" y="958377"/>
                  </a:lnTo>
                  <a:lnTo>
                    <a:pt x="0" y="65519"/>
                  </a:lnTo>
                  <a:lnTo>
                    <a:pt x="14376" y="27335"/>
                  </a:lnTo>
                  <a:lnTo>
                    <a:pt x="47543" y="3573"/>
                  </a:lnTo>
                  <a:lnTo>
                    <a:pt x="65521" y="0"/>
                  </a:lnTo>
                  <a:lnTo>
                    <a:pt x="2187835" y="0"/>
                  </a:lnTo>
                  <a:lnTo>
                    <a:pt x="2226018" y="14372"/>
                  </a:lnTo>
                  <a:lnTo>
                    <a:pt x="2249780" y="47541"/>
                  </a:lnTo>
                  <a:lnTo>
                    <a:pt x="2253356" y="65519"/>
                  </a:lnTo>
                  <a:lnTo>
                    <a:pt x="2253356" y="962980"/>
                  </a:lnTo>
                  <a:lnTo>
                    <a:pt x="2238979" y="1001163"/>
                  </a:lnTo>
                  <a:lnTo>
                    <a:pt x="2205812" y="1024924"/>
                  </a:lnTo>
                  <a:lnTo>
                    <a:pt x="2192395" y="1028052"/>
                  </a:lnTo>
                  <a:lnTo>
                    <a:pt x="2187835" y="1028501"/>
                  </a:lnTo>
                  <a:close/>
                </a:path>
              </a:pathLst>
            </a:custGeom>
            <a:solidFill>
              <a:srgbClr val="FA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605339" y="1033177"/>
              <a:ext cx="2253615" cy="1028700"/>
            </a:xfrm>
            <a:custGeom>
              <a:avLst/>
              <a:gdLst/>
              <a:ahLst/>
              <a:cxnLst/>
              <a:rect l="l" t="t" r="r" b="b"/>
              <a:pathLst>
                <a:path w="2253615" h="1028700">
                  <a:moveTo>
                    <a:pt x="0" y="958377"/>
                  </a:moveTo>
                  <a:lnTo>
                    <a:pt x="0" y="70125"/>
                  </a:lnTo>
                  <a:lnTo>
                    <a:pt x="0" y="65519"/>
                  </a:lnTo>
                  <a:lnTo>
                    <a:pt x="449" y="60959"/>
                  </a:lnTo>
                  <a:lnTo>
                    <a:pt x="1347" y="56442"/>
                  </a:lnTo>
                  <a:lnTo>
                    <a:pt x="2245" y="51926"/>
                  </a:lnTo>
                  <a:lnTo>
                    <a:pt x="3575" y="47541"/>
                  </a:lnTo>
                  <a:lnTo>
                    <a:pt x="5338" y="43286"/>
                  </a:lnTo>
                  <a:lnTo>
                    <a:pt x="7099" y="39033"/>
                  </a:lnTo>
                  <a:lnTo>
                    <a:pt x="31165" y="11816"/>
                  </a:lnTo>
                  <a:lnTo>
                    <a:pt x="34994" y="9258"/>
                  </a:lnTo>
                  <a:lnTo>
                    <a:pt x="39035" y="7098"/>
                  </a:lnTo>
                  <a:lnTo>
                    <a:pt x="43289" y="5336"/>
                  </a:lnTo>
                  <a:lnTo>
                    <a:pt x="47543" y="3573"/>
                  </a:lnTo>
                  <a:lnTo>
                    <a:pt x="51928" y="2244"/>
                  </a:lnTo>
                  <a:lnTo>
                    <a:pt x="56444" y="1346"/>
                  </a:lnTo>
                  <a:lnTo>
                    <a:pt x="60961" y="448"/>
                  </a:lnTo>
                  <a:lnTo>
                    <a:pt x="65521" y="0"/>
                  </a:lnTo>
                  <a:lnTo>
                    <a:pt x="70125" y="0"/>
                  </a:lnTo>
                  <a:lnTo>
                    <a:pt x="2183231" y="0"/>
                  </a:lnTo>
                  <a:lnTo>
                    <a:pt x="2187835" y="0"/>
                  </a:lnTo>
                  <a:lnTo>
                    <a:pt x="2192395" y="448"/>
                  </a:lnTo>
                  <a:lnTo>
                    <a:pt x="2196911" y="1346"/>
                  </a:lnTo>
                  <a:lnTo>
                    <a:pt x="2201427" y="2244"/>
                  </a:lnTo>
                  <a:lnTo>
                    <a:pt x="2222190" y="11815"/>
                  </a:lnTo>
                  <a:lnTo>
                    <a:pt x="2226018" y="14372"/>
                  </a:lnTo>
                  <a:lnTo>
                    <a:pt x="2241537" y="31164"/>
                  </a:lnTo>
                  <a:lnTo>
                    <a:pt x="2244095" y="34991"/>
                  </a:lnTo>
                  <a:lnTo>
                    <a:pt x="2246256" y="39033"/>
                  </a:lnTo>
                  <a:lnTo>
                    <a:pt x="2248017" y="43286"/>
                  </a:lnTo>
                  <a:lnTo>
                    <a:pt x="2249780" y="47541"/>
                  </a:lnTo>
                  <a:lnTo>
                    <a:pt x="2253356" y="70125"/>
                  </a:lnTo>
                  <a:lnTo>
                    <a:pt x="2253356" y="958377"/>
                  </a:lnTo>
                  <a:lnTo>
                    <a:pt x="2248017" y="985211"/>
                  </a:lnTo>
                  <a:lnTo>
                    <a:pt x="2246256" y="989464"/>
                  </a:lnTo>
                  <a:lnTo>
                    <a:pt x="2222190" y="1016681"/>
                  </a:lnTo>
                  <a:lnTo>
                    <a:pt x="2218361" y="1019239"/>
                  </a:lnTo>
                  <a:lnTo>
                    <a:pt x="2214320" y="1021400"/>
                  </a:lnTo>
                  <a:lnTo>
                    <a:pt x="2210066" y="1023162"/>
                  </a:lnTo>
                  <a:lnTo>
                    <a:pt x="2205812" y="1024924"/>
                  </a:lnTo>
                  <a:lnTo>
                    <a:pt x="2201427" y="1026255"/>
                  </a:lnTo>
                  <a:lnTo>
                    <a:pt x="2196911" y="1027153"/>
                  </a:lnTo>
                  <a:lnTo>
                    <a:pt x="2192395" y="1028052"/>
                  </a:lnTo>
                  <a:lnTo>
                    <a:pt x="2187835" y="1028501"/>
                  </a:lnTo>
                  <a:lnTo>
                    <a:pt x="2183231" y="1028502"/>
                  </a:lnTo>
                  <a:lnTo>
                    <a:pt x="70125" y="1028502"/>
                  </a:lnTo>
                  <a:lnTo>
                    <a:pt x="43289" y="1023162"/>
                  </a:lnTo>
                  <a:lnTo>
                    <a:pt x="39035" y="1021400"/>
                  </a:lnTo>
                  <a:lnTo>
                    <a:pt x="34994" y="1019240"/>
                  </a:lnTo>
                  <a:lnTo>
                    <a:pt x="31165" y="1016682"/>
                  </a:lnTo>
                  <a:lnTo>
                    <a:pt x="27336" y="1014124"/>
                  </a:lnTo>
                  <a:lnTo>
                    <a:pt x="5338" y="985211"/>
                  </a:lnTo>
                  <a:lnTo>
                    <a:pt x="3575" y="980956"/>
                  </a:lnTo>
                  <a:lnTo>
                    <a:pt x="2245" y="976571"/>
                  </a:lnTo>
                  <a:lnTo>
                    <a:pt x="1347" y="972056"/>
                  </a:lnTo>
                  <a:lnTo>
                    <a:pt x="449" y="967540"/>
                  </a:lnTo>
                  <a:lnTo>
                    <a:pt x="0" y="962980"/>
                  </a:lnTo>
                  <a:lnTo>
                    <a:pt x="0" y="958377"/>
                  </a:lnTo>
                  <a:close/>
                </a:path>
              </a:pathLst>
            </a:custGeom>
            <a:ln w="9350">
              <a:solidFill>
                <a:srgbClr val="EDD0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3515" y="1131352"/>
              <a:ext cx="205700" cy="205699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5763716" y="1138287"/>
            <a:ext cx="901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693152" y="1328244"/>
            <a:ext cx="1981835" cy="64325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050" b="1" spc="-10" dirty="0">
                <a:solidFill>
                  <a:srgbClr val="78000D"/>
                </a:solidFill>
                <a:latin typeface="Arial"/>
                <a:cs typeface="Arial"/>
              </a:rPr>
              <a:t>Reg</a:t>
            </a:r>
            <a:r>
              <a:rPr sz="1100" b="1" spc="-10" dirty="0">
                <a:solidFill>
                  <a:srgbClr val="78000D"/>
                </a:solidFill>
                <a:latin typeface="Arial"/>
                <a:cs typeface="Arial"/>
              </a:rPr>
              <a:t>ê</a:t>
            </a:r>
            <a:r>
              <a:rPr sz="1050" b="1" spc="-10" dirty="0">
                <a:solidFill>
                  <a:srgbClr val="78000D"/>
                </a:solidFill>
                <a:latin typeface="Arial"/>
                <a:cs typeface="Arial"/>
              </a:rPr>
              <a:t>ncia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1030"/>
              </a:lnSpc>
              <a:spcBef>
                <a:spcPts val="280"/>
              </a:spcBef>
            </a:pP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Aplica</a:t>
            </a:r>
            <a:r>
              <a:rPr sz="950" spc="-50" dirty="0">
                <a:solidFill>
                  <a:srgbClr val="4A5462"/>
                </a:solidFill>
                <a:latin typeface="Roboto"/>
                <a:cs typeface="Roboto"/>
              </a:rPr>
              <a:t>çã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o</a:t>
            </a:r>
            <a:r>
              <a:rPr sz="900" spc="-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das</a:t>
            </a:r>
            <a:r>
              <a:rPr sz="900" spc="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atividades</a:t>
            </a:r>
            <a:r>
              <a:rPr sz="90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5" dirty="0">
                <a:solidFill>
                  <a:srgbClr val="4A5462"/>
                </a:solidFill>
                <a:latin typeface="Roboto"/>
                <a:cs typeface="Roboto"/>
              </a:rPr>
              <a:t>com</a:t>
            </a:r>
            <a:r>
              <a:rPr sz="900" spc="-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Balan</a:t>
            </a:r>
            <a:r>
              <a:rPr sz="950" spc="-45" dirty="0">
                <a:solidFill>
                  <a:srgbClr val="4A5462"/>
                </a:solidFill>
                <a:latin typeface="Roboto"/>
                <a:cs typeface="Roboto"/>
              </a:rPr>
              <a:t>ç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a</a:t>
            </a:r>
            <a:r>
              <a:rPr sz="900" spc="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25" dirty="0">
                <a:solidFill>
                  <a:srgbClr val="4A5462"/>
                </a:solidFill>
                <a:latin typeface="Roboto"/>
                <a:cs typeface="Roboto"/>
              </a:rPr>
              <a:t>de</a:t>
            </a:r>
            <a:r>
              <a:rPr sz="900" spc="50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Dois</a:t>
            </a:r>
            <a:r>
              <a:rPr sz="900" spc="-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Pratos</a:t>
            </a:r>
            <a:r>
              <a:rPr sz="900" spc="-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(</a:t>
            </a:r>
            <a:r>
              <a:rPr sz="950" spc="-45" dirty="0">
                <a:solidFill>
                  <a:srgbClr val="4A5462"/>
                </a:solidFill>
                <a:latin typeface="Roboto"/>
                <a:cs typeface="Roboto"/>
              </a:rPr>
              <a:t>Á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lgebra)</a:t>
            </a:r>
            <a:r>
              <a:rPr sz="900" spc="3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e</a:t>
            </a:r>
            <a:r>
              <a:rPr sz="900" spc="-1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10" dirty="0">
                <a:solidFill>
                  <a:srgbClr val="4A5462"/>
                </a:solidFill>
                <a:latin typeface="Roboto"/>
                <a:cs typeface="Roboto"/>
              </a:rPr>
              <a:t>Software GeoGebra.</a:t>
            </a:r>
            <a:endParaRPr sz="900">
              <a:latin typeface="Roboto"/>
              <a:cs typeface="Roboto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975570" y="1028502"/>
            <a:ext cx="2253615" cy="1038225"/>
            <a:chOff x="7975570" y="1028502"/>
            <a:chExt cx="2253615" cy="1038225"/>
          </a:xfrm>
        </p:grpSpPr>
        <p:sp>
          <p:nvSpPr>
            <p:cNvPr id="40" name="object 40"/>
            <p:cNvSpPr/>
            <p:nvPr/>
          </p:nvSpPr>
          <p:spPr>
            <a:xfrm>
              <a:off x="7980245" y="1033177"/>
              <a:ext cx="2244090" cy="1028700"/>
            </a:xfrm>
            <a:custGeom>
              <a:avLst/>
              <a:gdLst/>
              <a:ahLst/>
              <a:cxnLst/>
              <a:rect l="l" t="t" r="r" b="b"/>
              <a:pathLst>
                <a:path w="2244090" h="1028700">
                  <a:moveTo>
                    <a:pt x="2178484" y="1028501"/>
                  </a:moveTo>
                  <a:lnTo>
                    <a:pt x="65520" y="1028501"/>
                  </a:lnTo>
                  <a:lnTo>
                    <a:pt x="60960" y="1028052"/>
                  </a:lnTo>
                  <a:lnTo>
                    <a:pt x="23795" y="1011216"/>
                  </a:lnTo>
                  <a:lnTo>
                    <a:pt x="2245" y="976571"/>
                  </a:lnTo>
                  <a:lnTo>
                    <a:pt x="0" y="962980"/>
                  </a:lnTo>
                  <a:lnTo>
                    <a:pt x="0" y="958377"/>
                  </a:lnTo>
                  <a:lnTo>
                    <a:pt x="0" y="65519"/>
                  </a:lnTo>
                  <a:lnTo>
                    <a:pt x="14376" y="27335"/>
                  </a:lnTo>
                  <a:lnTo>
                    <a:pt x="47542" y="3573"/>
                  </a:lnTo>
                  <a:lnTo>
                    <a:pt x="65520" y="0"/>
                  </a:lnTo>
                  <a:lnTo>
                    <a:pt x="2178484" y="0"/>
                  </a:lnTo>
                  <a:lnTo>
                    <a:pt x="2216667" y="14372"/>
                  </a:lnTo>
                  <a:lnTo>
                    <a:pt x="2240428" y="47541"/>
                  </a:lnTo>
                  <a:lnTo>
                    <a:pt x="2244006" y="65519"/>
                  </a:lnTo>
                  <a:lnTo>
                    <a:pt x="2244006" y="962980"/>
                  </a:lnTo>
                  <a:lnTo>
                    <a:pt x="2229628" y="1001163"/>
                  </a:lnTo>
                  <a:lnTo>
                    <a:pt x="2196460" y="1024924"/>
                  </a:lnTo>
                  <a:lnTo>
                    <a:pt x="2183044" y="1028052"/>
                  </a:lnTo>
                  <a:lnTo>
                    <a:pt x="2178484" y="1028501"/>
                  </a:lnTo>
                  <a:close/>
                </a:path>
              </a:pathLst>
            </a:custGeom>
            <a:solidFill>
              <a:srgbClr val="FA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980245" y="1033177"/>
              <a:ext cx="2244090" cy="1028700"/>
            </a:xfrm>
            <a:custGeom>
              <a:avLst/>
              <a:gdLst/>
              <a:ahLst/>
              <a:cxnLst/>
              <a:rect l="l" t="t" r="r" b="b"/>
              <a:pathLst>
                <a:path w="2244090" h="1028700">
                  <a:moveTo>
                    <a:pt x="0" y="958377"/>
                  </a:moveTo>
                  <a:lnTo>
                    <a:pt x="0" y="70125"/>
                  </a:lnTo>
                  <a:lnTo>
                    <a:pt x="0" y="65519"/>
                  </a:lnTo>
                  <a:lnTo>
                    <a:pt x="449" y="60959"/>
                  </a:lnTo>
                  <a:lnTo>
                    <a:pt x="17283" y="23793"/>
                  </a:lnTo>
                  <a:lnTo>
                    <a:pt x="43288" y="5336"/>
                  </a:lnTo>
                  <a:lnTo>
                    <a:pt x="47542" y="3573"/>
                  </a:lnTo>
                  <a:lnTo>
                    <a:pt x="51927" y="2244"/>
                  </a:lnTo>
                  <a:lnTo>
                    <a:pt x="56444" y="1346"/>
                  </a:lnTo>
                  <a:lnTo>
                    <a:pt x="60960" y="448"/>
                  </a:lnTo>
                  <a:lnTo>
                    <a:pt x="65520" y="0"/>
                  </a:lnTo>
                  <a:lnTo>
                    <a:pt x="70125" y="0"/>
                  </a:lnTo>
                  <a:lnTo>
                    <a:pt x="2173881" y="0"/>
                  </a:lnTo>
                  <a:lnTo>
                    <a:pt x="2178484" y="0"/>
                  </a:lnTo>
                  <a:lnTo>
                    <a:pt x="2183044" y="448"/>
                  </a:lnTo>
                  <a:lnTo>
                    <a:pt x="2187560" y="1346"/>
                  </a:lnTo>
                  <a:lnTo>
                    <a:pt x="2192076" y="2244"/>
                  </a:lnTo>
                  <a:lnTo>
                    <a:pt x="2196460" y="3573"/>
                  </a:lnTo>
                  <a:lnTo>
                    <a:pt x="2200714" y="5336"/>
                  </a:lnTo>
                  <a:lnTo>
                    <a:pt x="2204968" y="7098"/>
                  </a:lnTo>
                  <a:lnTo>
                    <a:pt x="2209010" y="9257"/>
                  </a:lnTo>
                  <a:lnTo>
                    <a:pt x="2212839" y="11815"/>
                  </a:lnTo>
                  <a:lnTo>
                    <a:pt x="2216667" y="14372"/>
                  </a:lnTo>
                  <a:lnTo>
                    <a:pt x="2232187" y="31164"/>
                  </a:lnTo>
                  <a:lnTo>
                    <a:pt x="2234745" y="34991"/>
                  </a:lnTo>
                  <a:lnTo>
                    <a:pt x="2244006" y="65519"/>
                  </a:lnTo>
                  <a:lnTo>
                    <a:pt x="2244006" y="70125"/>
                  </a:lnTo>
                  <a:lnTo>
                    <a:pt x="2244006" y="958377"/>
                  </a:lnTo>
                  <a:lnTo>
                    <a:pt x="2244006" y="962980"/>
                  </a:lnTo>
                  <a:lnTo>
                    <a:pt x="2243556" y="967540"/>
                  </a:lnTo>
                  <a:lnTo>
                    <a:pt x="2226721" y="1004705"/>
                  </a:lnTo>
                  <a:lnTo>
                    <a:pt x="2212839" y="1016681"/>
                  </a:lnTo>
                  <a:lnTo>
                    <a:pt x="2209010" y="1019239"/>
                  </a:lnTo>
                  <a:lnTo>
                    <a:pt x="2204968" y="1021400"/>
                  </a:lnTo>
                  <a:lnTo>
                    <a:pt x="2200714" y="1023162"/>
                  </a:lnTo>
                  <a:lnTo>
                    <a:pt x="2196460" y="1024924"/>
                  </a:lnTo>
                  <a:lnTo>
                    <a:pt x="2173881" y="1028502"/>
                  </a:lnTo>
                  <a:lnTo>
                    <a:pt x="70125" y="1028502"/>
                  </a:lnTo>
                  <a:lnTo>
                    <a:pt x="65520" y="1028501"/>
                  </a:lnTo>
                  <a:lnTo>
                    <a:pt x="60960" y="1028052"/>
                  </a:lnTo>
                  <a:lnTo>
                    <a:pt x="56444" y="1027153"/>
                  </a:lnTo>
                  <a:lnTo>
                    <a:pt x="51927" y="1026255"/>
                  </a:lnTo>
                  <a:lnTo>
                    <a:pt x="47542" y="1024924"/>
                  </a:lnTo>
                  <a:lnTo>
                    <a:pt x="43288" y="1023162"/>
                  </a:lnTo>
                  <a:lnTo>
                    <a:pt x="39034" y="1021400"/>
                  </a:lnTo>
                  <a:lnTo>
                    <a:pt x="11818" y="997334"/>
                  </a:lnTo>
                  <a:lnTo>
                    <a:pt x="9259" y="993505"/>
                  </a:lnTo>
                  <a:lnTo>
                    <a:pt x="0" y="962980"/>
                  </a:lnTo>
                  <a:lnTo>
                    <a:pt x="0" y="958377"/>
                  </a:lnTo>
                  <a:close/>
                </a:path>
              </a:pathLst>
            </a:custGeom>
            <a:ln w="9350">
              <a:solidFill>
                <a:srgbClr val="EDD0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78420" y="1131352"/>
              <a:ext cx="205701" cy="205699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8132925" y="1138287"/>
            <a:ext cx="9271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9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062361" y="1328244"/>
            <a:ext cx="1811655" cy="64325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050" b="1" spc="-10" dirty="0">
                <a:solidFill>
                  <a:srgbClr val="78000D"/>
                </a:solidFill>
                <a:latin typeface="Arial"/>
                <a:cs typeface="Arial"/>
              </a:rPr>
              <a:t>Avalia</a:t>
            </a:r>
            <a:r>
              <a:rPr sz="1100" b="1" spc="-10" dirty="0">
                <a:solidFill>
                  <a:srgbClr val="78000D"/>
                </a:solidFill>
                <a:latin typeface="Arial"/>
                <a:cs typeface="Arial"/>
              </a:rPr>
              <a:t>çã</a:t>
            </a:r>
            <a:r>
              <a:rPr sz="1050" b="1" spc="-10" dirty="0">
                <a:solidFill>
                  <a:srgbClr val="78000D"/>
                </a:solidFill>
                <a:latin typeface="Arial"/>
                <a:cs typeface="Arial"/>
              </a:rPr>
              <a:t>o</a:t>
            </a:r>
            <a:endParaRPr sz="1050">
              <a:latin typeface="Arial"/>
              <a:cs typeface="Arial"/>
            </a:endParaRPr>
          </a:p>
          <a:p>
            <a:pPr marL="12700" marR="5080" algn="just">
              <a:lnSpc>
                <a:spcPts val="1030"/>
              </a:lnSpc>
              <a:spcBef>
                <a:spcPts val="280"/>
              </a:spcBef>
            </a:pP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An</a:t>
            </a:r>
            <a:r>
              <a:rPr sz="950" spc="-40" dirty="0">
                <a:solidFill>
                  <a:srgbClr val="4A5462"/>
                </a:solidFill>
                <a:latin typeface="Roboto"/>
                <a:cs typeface="Roboto"/>
              </a:rPr>
              <a:t>á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lise</a:t>
            </a:r>
            <a:r>
              <a:rPr sz="900" spc="-2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qualitativa</a:t>
            </a:r>
            <a:r>
              <a:rPr sz="900" spc="-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das</a:t>
            </a:r>
            <a:r>
              <a:rPr sz="900" spc="-1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produ</a:t>
            </a:r>
            <a:r>
              <a:rPr sz="950" spc="-50" dirty="0">
                <a:solidFill>
                  <a:srgbClr val="4A5462"/>
                </a:solidFill>
                <a:latin typeface="Roboto"/>
                <a:cs typeface="Roboto"/>
              </a:rPr>
              <a:t>çõ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es</a:t>
            </a:r>
            <a:r>
              <a:rPr sz="900" spc="-1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dos</a:t>
            </a:r>
            <a:r>
              <a:rPr sz="900" spc="-2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4A5462"/>
                </a:solidFill>
                <a:latin typeface="Roboto"/>
                <a:cs typeface="Roboto"/>
              </a:rPr>
              <a:t>estudantes</a:t>
            </a:r>
            <a:r>
              <a:rPr sz="900" spc="-1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4A5462"/>
                </a:solidFill>
                <a:latin typeface="Roboto"/>
                <a:cs typeface="Roboto"/>
              </a:rPr>
              <a:t>e</a:t>
            </a:r>
            <a:r>
              <a:rPr sz="900" spc="-2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autoavalia</a:t>
            </a:r>
            <a:r>
              <a:rPr sz="950" spc="-50" dirty="0">
                <a:solidFill>
                  <a:srgbClr val="4A5462"/>
                </a:solidFill>
                <a:latin typeface="Roboto"/>
                <a:cs typeface="Roboto"/>
              </a:rPr>
              <a:t>çã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o</a:t>
            </a:r>
            <a:r>
              <a:rPr sz="900" spc="-2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da</a:t>
            </a:r>
            <a:r>
              <a:rPr sz="900" spc="-10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pr</a:t>
            </a:r>
            <a:r>
              <a:rPr sz="950" spc="-45" dirty="0">
                <a:solidFill>
                  <a:srgbClr val="4A5462"/>
                </a:solidFill>
                <a:latin typeface="Roboto"/>
                <a:cs typeface="Roboto"/>
              </a:rPr>
              <a:t>á</a:t>
            </a:r>
            <a:r>
              <a:rPr sz="900" spc="-45" dirty="0">
                <a:solidFill>
                  <a:srgbClr val="4A5462"/>
                </a:solidFill>
                <a:latin typeface="Roboto"/>
                <a:cs typeface="Roboto"/>
              </a:rPr>
              <a:t>tica</a:t>
            </a:r>
            <a:r>
              <a:rPr sz="900" spc="-25" dirty="0">
                <a:solidFill>
                  <a:srgbClr val="4A5462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4A5462"/>
                </a:solidFill>
                <a:latin typeface="Roboto"/>
                <a:cs typeface="Roboto"/>
              </a:rPr>
              <a:t>docente.</a:t>
            </a:r>
            <a:endParaRPr sz="900">
              <a:latin typeface="Roboto"/>
              <a:cs typeface="Robo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60202" y="2197255"/>
            <a:ext cx="4610100" cy="1421765"/>
            <a:chOff x="860202" y="2197255"/>
            <a:chExt cx="4610100" cy="1421765"/>
          </a:xfrm>
        </p:grpSpPr>
        <p:sp>
          <p:nvSpPr>
            <p:cNvPr id="6" name="object 6"/>
            <p:cNvSpPr/>
            <p:nvPr/>
          </p:nvSpPr>
          <p:spPr>
            <a:xfrm>
              <a:off x="878902" y="2201930"/>
              <a:ext cx="4586605" cy="1412240"/>
            </a:xfrm>
            <a:custGeom>
              <a:avLst/>
              <a:gdLst/>
              <a:ahLst/>
              <a:cxnLst/>
              <a:rect l="l" t="t" r="r" b="b"/>
              <a:pathLst>
                <a:path w="4586605" h="1412239">
                  <a:moveTo>
                    <a:pt x="4538138" y="1411852"/>
                  </a:moveTo>
                  <a:lnTo>
                    <a:pt x="32440" y="1411852"/>
                  </a:lnTo>
                  <a:lnTo>
                    <a:pt x="27669" y="1410546"/>
                  </a:lnTo>
                  <a:lnTo>
                    <a:pt x="948" y="1373806"/>
                  </a:lnTo>
                  <a:lnTo>
                    <a:pt x="0" y="1367246"/>
                  </a:lnTo>
                  <a:lnTo>
                    <a:pt x="0" y="1360428"/>
                  </a:lnTo>
                  <a:lnTo>
                    <a:pt x="0" y="44604"/>
                  </a:lnTo>
                  <a:lnTo>
                    <a:pt x="18505" y="6521"/>
                  </a:lnTo>
                  <a:lnTo>
                    <a:pt x="32440" y="0"/>
                  </a:lnTo>
                  <a:lnTo>
                    <a:pt x="4538138" y="0"/>
                  </a:lnTo>
                  <a:lnTo>
                    <a:pt x="4573512" y="17449"/>
                  </a:lnTo>
                  <a:lnTo>
                    <a:pt x="4586187" y="48047"/>
                  </a:lnTo>
                  <a:lnTo>
                    <a:pt x="4586187" y="1363804"/>
                  </a:lnTo>
                  <a:lnTo>
                    <a:pt x="4568737" y="1399177"/>
                  </a:lnTo>
                  <a:lnTo>
                    <a:pt x="4541483" y="1411522"/>
                  </a:lnTo>
                  <a:lnTo>
                    <a:pt x="4538138" y="14118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87730" y="2197264"/>
              <a:ext cx="4582160" cy="1421765"/>
            </a:xfrm>
            <a:custGeom>
              <a:avLst/>
              <a:gdLst/>
              <a:ahLst/>
              <a:cxnLst/>
              <a:rect l="l" t="t" r="r" b="b"/>
              <a:pathLst>
                <a:path w="4582160" h="1421764">
                  <a:moveTo>
                    <a:pt x="4582033" y="48653"/>
                  </a:moveTo>
                  <a:lnTo>
                    <a:pt x="4580598" y="41503"/>
                  </a:lnTo>
                  <a:lnTo>
                    <a:pt x="4574908" y="27749"/>
                  </a:lnTo>
                  <a:lnTo>
                    <a:pt x="4570857" y="21691"/>
                  </a:lnTo>
                  <a:lnTo>
                    <a:pt x="4566056" y="16903"/>
                  </a:lnTo>
                  <a:lnTo>
                    <a:pt x="4565599" y="16433"/>
                  </a:lnTo>
                  <a:lnTo>
                    <a:pt x="4560341" y="11163"/>
                  </a:lnTo>
                  <a:lnTo>
                    <a:pt x="4557611" y="9347"/>
                  </a:lnTo>
                  <a:lnTo>
                    <a:pt x="4554271" y="7112"/>
                  </a:lnTo>
                  <a:lnTo>
                    <a:pt x="4540529" y="1422"/>
                  </a:lnTo>
                  <a:lnTo>
                    <a:pt x="4533366" y="0"/>
                  </a:lnTo>
                  <a:lnTo>
                    <a:pt x="21132" y="0"/>
                  </a:lnTo>
                  <a:lnTo>
                    <a:pt x="13970" y="1422"/>
                  </a:lnTo>
                  <a:lnTo>
                    <a:pt x="342" y="7112"/>
                  </a:lnTo>
                  <a:lnTo>
                    <a:pt x="0" y="7112"/>
                  </a:lnTo>
                  <a:lnTo>
                    <a:pt x="20586" y="12255"/>
                  </a:lnTo>
                  <a:lnTo>
                    <a:pt x="23406" y="9347"/>
                  </a:lnTo>
                  <a:lnTo>
                    <a:pt x="4525924" y="9347"/>
                  </a:lnTo>
                  <a:lnTo>
                    <a:pt x="4564977" y="30238"/>
                  </a:lnTo>
                  <a:lnTo>
                    <a:pt x="4572673" y="56095"/>
                  </a:lnTo>
                  <a:lnTo>
                    <a:pt x="4572673" y="1365097"/>
                  </a:lnTo>
                  <a:lnTo>
                    <a:pt x="4551781" y="1404150"/>
                  </a:lnTo>
                  <a:lnTo>
                    <a:pt x="4525924" y="1411846"/>
                  </a:lnTo>
                  <a:lnTo>
                    <a:pt x="23406" y="1411846"/>
                  </a:lnTo>
                  <a:lnTo>
                    <a:pt x="20586" y="1408938"/>
                  </a:lnTo>
                  <a:lnTo>
                    <a:pt x="215" y="1414030"/>
                  </a:lnTo>
                  <a:lnTo>
                    <a:pt x="13970" y="1419771"/>
                  </a:lnTo>
                  <a:lnTo>
                    <a:pt x="21132" y="1421193"/>
                  </a:lnTo>
                  <a:lnTo>
                    <a:pt x="4533366" y="1421193"/>
                  </a:lnTo>
                  <a:lnTo>
                    <a:pt x="4540529" y="1419771"/>
                  </a:lnTo>
                  <a:lnTo>
                    <a:pt x="4554347" y="1414030"/>
                  </a:lnTo>
                  <a:lnTo>
                    <a:pt x="4557611" y="1411846"/>
                  </a:lnTo>
                  <a:lnTo>
                    <a:pt x="4560341" y="1410030"/>
                  </a:lnTo>
                  <a:lnTo>
                    <a:pt x="4565599" y="1404772"/>
                  </a:lnTo>
                  <a:lnTo>
                    <a:pt x="4566069" y="1404302"/>
                  </a:lnTo>
                  <a:lnTo>
                    <a:pt x="4570857" y="1399514"/>
                  </a:lnTo>
                  <a:lnTo>
                    <a:pt x="4574908" y="1393444"/>
                  </a:lnTo>
                  <a:lnTo>
                    <a:pt x="4580598" y="1379689"/>
                  </a:lnTo>
                  <a:lnTo>
                    <a:pt x="4582033" y="1372539"/>
                  </a:lnTo>
                  <a:lnTo>
                    <a:pt x="4582033" y="48653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0202" y="2204262"/>
              <a:ext cx="48895" cy="1407795"/>
            </a:xfrm>
            <a:custGeom>
              <a:avLst/>
              <a:gdLst/>
              <a:ahLst/>
              <a:cxnLst/>
              <a:rect l="l" t="t" r="r" b="b"/>
              <a:pathLst>
                <a:path w="48894" h="1407795">
                  <a:moveTo>
                    <a:pt x="28026" y="1407190"/>
                  </a:moveTo>
                  <a:lnTo>
                    <a:pt x="1423" y="1372691"/>
                  </a:lnTo>
                  <a:lnTo>
                    <a:pt x="0" y="1365535"/>
                  </a:lnTo>
                  <a:lnTo>
                    <a:pt x="0" y="41654"/>
                  </a:lnTo>
                  <a:lnTo>
                    <a:pt x="21691" y="4164"/>
                  </a:lnTo>
                  <a:lnTo>
                    <a:pt x="28025" y="0"/>
                  </a:lnTo>
                  <a:lnTo>
                    <a:pt x="48303" y="5069"/>
                  </a:lnTo>
                  <a:lnTo>
                    <a:pt x="46528" y="6907"/>
                  </a:lnTo>
                  <a:lnTo>
                    <a:pt x="42877" y="16035"/>
                  </a:lnTo>
                  <a:lnTo>
                    <a:pt x="40480" y="23236"/>
                  </a:lnTo>
                  <a:lnTo>
                    <a:pt x="38769" y="31146"/>
                  </a:lnTo>
                  <a:lnTo>
                    <a:pt x="37742" y="39765"/>
                  </a:lnTo>
                  <a:lnTo>
                    <a:pt x="37400" y="49093"/>
                  </a:lnTo>
                  <a:lnTo>
                    <a:pt x="37400" y="1358096"/>
                  </a:lnTo>
                  <a:lnTo>
                    <a:pt x="46528" y="1400282"/>
                  </a:lnTo>
                  <a:lnTo>
                    <a:pt x="48303" y="1402120"/>
                  </a:lnTo>
                  <a:lnTo>
                    <a:pt x="28026" y="1407190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56551" y="2608655"/>
              <a:ext cx="37465" cy="795020"/>
            </a:xfrm>
            <a:custGeom>
              <a:avLst/>
              <a:gdLst/>
              <a:ahLst/>
              <a:cxnLst/>
              <a:rect l="l" t="t" r="r" b="b"/>
              <a:pathLst>
                <a:path w="37465" h="795020">
                  <a:moveTo>
                    <a:pt x="37401" y="773582"/>
                  </a:moveTo>
                  <a:lnTo>
                    <a:pt x="21170" y="757364"/>
                  </a:lnTo>
                  <a:lnTo>
                    <a:pt x="16217" y="757364"/>
                  </a:lnTo>
                  <a:lnTo>
                    <a:pt x="0" y="773582"/>
                  </a:lnTo>
                  <a:lnTo>
                    <a:pt x="0" y="778535"/>
                  </a:lnTo>
                  <a:lnTo>
                    <a:pt x="16217" y="794753"/>
                  </a:lnTo>
                  <a:lnTo>
                    <a:pt x="21170" y="794753"/>
                  </a:lnTo>
                  <a:lnTo>
                    <a:pt x="37401" y="778535"/>
                  </a:lnTo>
                  <a:lnTo>
                    <a:pt x="37401" y="776058"/>
                  </a:lnTo>
                  <a:lnTo>
                    <a:pt x="37401" y="773582"/>
                  </a:lnTo>
                  <a:close/>
                </a:path>
                <a:path w="37465" h="795020">
                  <a:moveTo>
                    <a:pt x="37401" y="380873"/>
                  </a:moveTo>
                  <a:lnTo>
                    <a:pt x="21170" y="364655"/>
                  </a:lnTo>
                  <a:lnTo>
                    <a:pt x="16217" y="364655"/>
                  </a:lnTo>
                  <a:lnTo>
                    <a:pt x="0" y="380873"/>
                  </a:lnTo>
                  <a:lnTo>
                    <a:pt x="0" y="385838"/>
                  </a:lnTo>
                  <a:lnTo>
                    <a:pt x="16217" y="402056"/>
                  </a:lnTo>
                  <a:lnTo>
                    <a:pt x="21170" y="402056"/>
                  </a:lnTo>
                  <a:lnTo>
                    <a:pt x="37401" y="385838"/>
                  </a:lnTo>
                  <a:lnTo>
                    <a:pt x="37401" y="383362"/>
                  </a:lnTo>
                  <a:lnTo>
                    <a:pt x="37401" y="380873"/>
                  </a:lnTo>
                  <a:close/>
                </a:path>
                <a:path w="37465" h="795020">
                  <a:moveTo>
                    <a:pt x="37401" y="16230"/>
                  </a:moveTo>
                  <a:lnTo>
                    <a:pt x="21170" y="0"/>
                  </a:lnTo>
                  <a:lnTo>
                    <a:pt x="16217" y="0"/>
                  </a:lnTo>
                  <a:lnTo>
                    <a:pt x="0" y="16230"/>
                  </a:lnTo>
                  <a:lnTo>
                    <a:pt x="0" y="21183"/>
                  </a:lnTo>
                  <a:lnTo>
                    <a:pt x="16217" y="37401"/>
                  </a:lnTo>
                  <a:lnTo>
                    <a:pt x="21170" y="37401"/>
                  </a:lnTo>
                  <a:lnTo>
                    <a:pt x="37401" y="21183"/>
                  </a:lnTo>
                  <a:lnTo>
                    <a:pt x="37401" y="18707"/>
                  </a:lnTo>
                  <a:lnTo>
                    <a:pt x="37401" y="16230"/>
                  </a:lnTo>
                  <a:close/>
                </a:path>
              </a:pathLst>
            </a:custGeom>
            <a:solidFill>
              <a:srgbClr val="1F29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83105" y="2209198"/>
            <a:ext cx="4589145" cy="125158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87020" indent="-137795">
              <a:lnSpc>
                <a:spcPct val="100000"/>
              </a:lnSpc>
              <a:spcBef>
                <a:spcPts val="640"/>
              </a:spcBef>
              <a:buClr>
                <a:srgbClr val="A70D1D"/>
              </a:buClr>
              <a:buSzPct val="82608"/>
              <a:buChar char="■"/>
              <a:tabLst>
                <a:tab pos="287020" algn="l"/>
              </a:tabLst>
            </a:pPr>
            <a:r>
              <a:rPr sz="1150" b="1" spc="-95" dirty="0">
                <a:solidFill>
                  <a:srgbClr val="78000D"/>
                </a:solidFill>
                <a:latin typeface="Arial"/>
                <a:cs typeface="Arial"/>
              </a:rPr>
              <a:t>Recursos</a:t>
            </a:r>
            <a:r>
              <a:rPr sz="1150" b="1" spc="-5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40" dirty="0">
                <a:solidFill>
                  <a:srgbClr val="78000D"/>
                </a:solidFill>
                <a:latin typeface="Arial"/>
                <a:cs typeface="Arial"/>
              </a:rPr>
              <a:t>e</a:t>
            </a:r>
            <a:r>
              <a:rPr sz="1150" b="1" spc="-70" dirty="0">
                <a:solidFill>
                  <a:srgbClr val="78000D"/>
                </a:solidFill>
                <a:latin typeface="Arial"/>
                <a:cs typeface="Arial"/>
              </a:rPr>
              <a:t> Aporte</a:t>
            </a:r>
            <a:r>
              <a:rPr sz="1150" b="1" spc="-10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78000D"/>
                </a:solidFill>
                <a:latin typeface="Arial"/>
                <a:cs typeface="Arial"/>
              </a:rPr>
              <a:t>Te</a:t>
            </a:r>
            <a:r>
              <a:rPr sz="1250" b="1" spc="-10" dirty="0">
                <a:solidFill>
                  <a:srgbClr val="78000D"/>
                </a:solidFill>
                <a:latin typeface="Arial"/>
                <a:cs typeface="Arial"/>
              </a:rPr>
              <a:t>ó</a:t>
            </a:r>
            <a:r>
              <a:rPr sz="1150" b="1" spc="-10" dirty="0">
                <a:solidFill>
                  <a:srgbClr val="78000D"/>
                </a:solidFill>
                <a:latin typeface="Arial"/>
                <a:cs typeface="Arial"/>
              </a:rPr>
              <a:t>rico</a:t>
            </a:r>
            <a:endParaRPr sz="1150">
              <a:latin typeface="Arial"/>
              <a:cs typeface="Arial"/>
            </a:endParaRPr>
          </a:p>
          <a:p>
            <a:pPr marL="317500" marR="403860">
              <a:lnSpc>
                <a:spcPct val="104299"/>
              </a:lnSpc>
              <a:spcBef>
                <a:spcPts val="395"/>
              </a:spcBef>
            </a:pP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Aporte</a:t>
            </a:r>
            <a:r>
              <a:rPr sz="1000" b="1" spc="-5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Te</a:t>
            </a:r>
            <a:r>
              <a:rPr sz="900" b="1" spc="-75" dirty="0">
                <a:solidFill>
                  <a:srgbClr val="1F2937"/>
                </a:solidFill>
                <a:latin typeface="Arial"/>
                <a:cs typeface="Arial"/>
              </a:rPr>
              <a:t>ó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rico:</a:t>
            </a:r>
            <a:r>
              <a:rPr sz="1000" b="1" spc="6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Ensino-Aprendizagem-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Avalia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atrav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é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s</a:t>
            </a:r>
            <a:r>
              <a:rPr sz="1000" spc="4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da</a:t>
            </a:r>
            <a:r>
              <a:rPr sz="1000" spc="5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Resolu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de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Problemas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(Onuchic;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Allevato).</a:t>
            </a:r>
            <a:endParaRPr sz="1000">
              <a:latin typeface="Roboto"/>
              <a:cs typeface="Roboto"/>
            </a:endParaRPr>
          </a:p>
          <a:p>
            <a:pPr marL="317500" marR="320675">
              <a:lnSpc>
                <a:spcPct val="124000"/>
              </a:lnSpc>
              <a:spcBef>
                <a:spcPts val="130"/>
              </a:spcBef>
            </a:pP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Ferramentas</a:t>
            </a:r>
            <a:r>
              <a:rPr sz="1000" b="1" spc="-6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Tecnol</a:t>
            </a:r>
            <a:r>
              <a:rPr sz="900" b="1" spc="-75" dirty="0">
                <a:solidFill>
                  <a:srgbClr val="1F2937"/>
                </a:solidFill>
                <a:latin typeface="Arial"/>
                <a:cs typeface="Arial"/>
              </a:rPr>
              <a:t>ó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gicas:</a:t>
            </a:r>
            <a:r>
              <a:rPr sz="1000" b="1" spc="4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GeoGebra</a:t>
            </a:r>
            <a:r>
              <a:rPr sz="10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para</a:t>
            </a:r>
            <a:r>
              <a:rPr sz="1000" spc="3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representa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gr</a:t>
            </a:r>
            <a:r>
              <a:rPr sz="900" spc="-25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ﬁ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ca</a:t>
            </a:r>
            <a:r>
              <a:rPr sz="10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din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â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mica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das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fun</a:t>
            </a:r>
            <a:r>
              <a:rPr sz="900" spc="-25" dirty="0">
                <a:solidFill>
                  <a:srgbClr val="1F2937"/>
                </a:solidFill>
                <a:latin typeface="Roboto"/>
                <a:cs typeface="Roboto"/>
              </a:rPr>
              <a:t>çõ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es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 quadr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ticas:</a:t>
            </a:r>
            <a:r>
              <a:rPr sz="1000" spc="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f(x)</a:t>
            </a:r>
            <a:r>
              <a:rPr sz="1000" spc="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80" dirty="0">
                <a:solidFill>
                  <a:srgbClr val="1F2937"/>
                </a:solidFill>
                <a:latin typeface="Roboto"/>
                <a:cs typeface="Roboto"/>
              </a:rPr>
              <a:t>=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ax</a:t>
            </a:r>
            <a:r>
              <a:rPr sz="1200" spc="-30" baseline="27777" dirty="0">
                <a:solidFill>
                  <a:srgbClr val="1F2937"/>
                </a:solidFill>
                <a:latin typeface="Roboto"/>
                <a:cs typeface="Roboto"/>
              </a:rPr>
              <a:t>2</a:t>
            </a:r>
            <a:r>
              <a:rPr sz="1200" spc="22" baseline="27777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+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bx +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c.</a:t>
            </a:r>
            <a:endParaRPr sz="1000">
              <a:latin typeface="Roboto"/>
              <a:cs typeface="Roboto"/>
            </a:endParaRPr>
          </a:p>
          <a:p>
            <a:pPr marL="317500">
              <a:lnSpc>
                <a:spcPct val="100000"/>
              </a:lnSpc>
              <a:spcBef>
                <a:spcPts val="405"/>
              </a:spcBef>
            </a:pPr>
            <a:r>
              <a:rPr sz="1000" b="1" spc="-55" dirty="0">
                <a:solidFill>
                  <a:srgbClr val="1F2937"/>
                </a:solidFill>
                <a:latin typeface="Arial"/>
                <a:cs typeface="Arial"/>
              </a:rPr>
              <a:t>Material</a:t>
            </a:r>
            <a:r>
              <a:rPr sz="1000" b="1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65" dirty="0">
                <a:solidFill>
                  <a:srgbClr val="1F2937"/>
                </a:solidFill>
                <a:latin typeface="Arial"/>
                <a:cs typeface="Arial"/>
              </a:rPr>
              <a:t>Manipulativo:</a:t>
            </a:r>
            <a:r>
              <a:rPr sz="1000" b="1" spc="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Algeplan</a:t>
            </a:r>
            <a:r>
              <a:rPr sz="10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Balan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a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pratos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5" dirty="0">
                <a:solidFill>
                  <a:srgbClr val="1F2937"/>
                </a:solidFill>
                <a:latin typeface="Roboto"/>
                <a:cs typeface="Roboto"/>
              </a:rPr>
              <a:t>com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inc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ó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gnitas.</a:t>
            </a:r>
            <a:endParaRPr sz="1000">
              <a:latin typeface="Roboto"/>
              <a:cs typeface="Robo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19365" y="2197255"/>
            <a:ext cx="4610100" cy="1421765"/>
            <a:chOff x="5619365" y="2197255"/>
            <a:chExt cx="4610100" cy="1421765"/>
          </a:xfrm>
        </p:grpSpPr>
        <p:sp>
          <p:nvSpPr>
            <p:cNvPr id="12" name="object 12"/>
            <p:cNvSpPr/>
            <p:nvPr/>
          </p:nvSpPr>
          <p:spPr>
            <a:xfrm>
              <a:off x="5638064" y="2201930"/>
              <a:ext cx="4586605" cy="1412240"/>
            </a:xfrm>
            <a:custGeom>
              <a:avLst/>
              <a:gdLst/>
              <a:ahLst/>
              <a:cxnLst/>
              <a:rect l="l" t="t" r="r" b="b"/>
              <a:pathLst>
                <a:path w="4586605" h="1412239">
                  <a:moveTo>
                    <a:pt x="4538138" y="1411852"/>
                  </a:moveTo>
                  <a:lnTo>
                    <a:pt x="32440" y="1411852"/>
                  </a:lnTo>
                  <a:lnTo>
                    <a:pt x="27669" y="1410546"/>
                  </a:lnTo>
                  <a:lnTo>
                    <a:pt x="949" y="1373806"/>
                  </a:lnTo>
                  <a:lnTo>
                    <a:pt x="0" y="1367246"/>
                  </a:lnTo>
                  <a:lnTo>
                    <a:pt x="0" y="1360428"/>
                  </a:lnTo>
                  <a:lnTo>
                    <a:pt x="0" y="44604"/>
                  </a:lnTo>
                  <a:lnTo>
                    <a:pt x="18505" y="6521"/>
                  </a:lnTo>
                  <a:lnTo>
                    <a:pt x="32440" y="0"/>
                  </a:lnTo>
                  <a:lnTo>
                    <a:pt x="4538138" y="0"/>
                  </a:lnTo>
                  <a:lnTo>
                    <a:pt x="4573513" y="17449"/>
                  </a:lnTo>
                  <a:lnTo>
                    <a:pt x="4586187" y="48047"/>
                  </a:lnTo>
                  <a:lnTo>
                    <a:pt x="4586187" y="1363804"/>
                  </a:lnTo>
                  <a:lnTo>
                    <a:pt x="4568737" y="1399177"/>
                  </a:lnTo>
                  <a:lnTo>
                    <a:pt x="4541483" y="1411522"/>
                  </a:lnTo>
                  <a:lnTo>
                    <a:pt x="4538138" y="14118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46889" y="2197264"/>
              <a:ext cx="4582160" cy="1421765"/>
            </a:xfrm>
            <a:custGeom>
              <a:avLst/>
              <a:gdLst/>
              <a:ahLst/>
              <a:cxnLst/>
              <a:rect l="l" t="t" r="r" b="b"/>
              <a:pathLst>
                <a:path w="4582159" h="1421764">
                  <a:moveTo>
                    <a:pt x="4582033" y="48653"/>
                  </a:moveTo>
                  <a:lnTo>
                    <a:pt x="4580610" y="41503"/>
                  </a:lnTo>
                  <a:lnTo>
                    <a:pt x="4574908" y="27749"/>
                  </a:lnTo>
                  <a:lnTo>
                    <a:pt x="4570857" y="21691"/>
                  </a:lnTo>
                  <a:lnTo>
                    <a:pt x="4566056" y="16903"/>
                  </a:lnTo>
                  <a:lnTo>
                    <a:pt x="4565599" y="16433"/>
                  </a:lnTo>
                  <a:lnTo>
                    <a:pt x="4560341" y="11163"/>
                  </a:lnTo>
                  <a:lnTo>
                    <a:pt x="4557611" y="9347"/>
                  </a:lnTo>
                  <a:lnTo>
                    <a:pt x="4554271" y="7112"/>
                  </a:lnTo>
                  <a:lnTo>
                    <a:pt x="4540529" y="1422"/>
                  </a:lnTo>
                  <a:lnTo>
                    <a:pt x="4533366" y="0"/>
                  </a:lnTo>
                  <a:lnTo>
                    <a:pt x="21132" y="0"/>
                  </a:lnTo>
                  <a:lnTo>
                    <a:pt x="13970" y="1422"/>
                  </a:lnTo>
                  <a:lnTo>
                    <a:pt x="342" y="7112"/>
                  </a:lnTo>
                  <a:lnTo>
                    <a:pt x="0" y="7112"/>
                  </a:lnTo>
                  <a:lnTo>
                    <a:pt x="20586" y="12255"/>
                  </a:lnTo>
                  <a:lnTo>
                    <a:pt x="23406" y="9347"/>
                  </a:lnTo>
                  <a:lnTo>
                    <a:pt x="4525937" y="9347"/>
                  </a:lnTo>
                  <a:lnTo>
                    <a:pt x="4564977" y="30238"/>
                  </a:lnTo>
                  <a:lnTo>
                    <a:pt x="4572686" y="56095"/>
                  </a:lnTo>
                  <a:lnTo>
                    <a:pt x="4572686" y="1365097"/>
                  </a:lnTo>
                  <a:lnTo>
                    <a:pt x="4551781" y="1404150"/>
                  </a:lnTo>
                  <a:lnTo>
                    <a:pt x="4525937" y="1411846"/>
                  </a:lnTo>
                  <a:lnTo>
                    <a:pt x="23406" y="1411846"/>
                  </a:lnTo>
                  <a:lnTo>
                    <a:pt x="20586" y="1408938"/>
                  </a:lnTo>
                  <a:lnTo>
                    <a:pt x="215" y="1414030"/>
                  </a:lnTo>
                  <a:lnTo>
                    <a:pt x="13970" y="1419771"/>
                  </a:lnTo>
                  <a:lnTo>
                    <a:pt x="21132" y="1421193"/>
                  </a:lnTo>
                  <a:lnTo>
                    <a:pt x="4533366" y="1421193"/>
                  </a:lnTo>
                  <a:lnTo>
                    <a:pt x="4540529" y="1419771"/>
                  </a:lnTo>
                  <a:lnTo>
                    <a:pt x="4554347" y="1414030"/>
                  </a:lnTo>
                  <a:lnTo>
                    <a:pt x="4557611" y="1411846"/>
                  </a:lnTo>
                  <a:lnTo>
                    <a:pt x="4560341" y="1410030"/>
                  </a:lnTo>
                  <a:lnTo>
                    <a:pt x="4565599" y="1404772"/>
                  </a:lnTo>
                  <a:lnTo>
                    <a:pt x="4566069" y="1404302"/>
                  </a:lnTo>
                  <a:lnTo>
                    <a:pt x="4570857" y="1399514"/>
                  </a:lnTo>
                  <a:lnTo>
                    <a:pt x="4574908" y="1393444"/>
                  </a:lnTo>
                  <a:lnTo>
                    <a:pt x="4580610" y="1379689"/>
                  </a:lnTo>
                  <a:lnTo>
                    <a:pt x="4582033" y="1372539"/>
                  </a:lnTo>
                  <a:lnTo>
                    <a:pt x="4582033" y="48653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19365" y="2204262"/>
              <a:ext cx="48895" cy="1407795"/>
            </a:xfrm>
            <a:custGeom>
              <a:avLst/>
              <a:gdLst/>
              <a:ahLst/>
              <a:cxnLst/>
              <a:rect l="l" t="t" r="r" b="b"/>
              <a:pathLst>
                <a:path w="48895" h="1407795">
                  <a:moveTo>
                    <a:pt x="28025" y="1407190"/>
                  </a:moveTo>
                  <a:lnTo>
                    <a:pt x="1423" y="1372691"/>
                  </a:lnTo>
                  <a:lnTo>
                    <a:pt x="0" y="1365535"/>
                  </a:lnTo>
                  <a:lnTo>
                    <a:pt x="0" y="41654"/>
                  </a:lnTo>
                  <a:lnTo>
                    <a:pt x="21690" y="4164"/>
                  </a:lnTo>
                  <a:lnTo>
                    <a:pt x="28025" y="0"/>
                  </a:lnTo>
                  <a:lnTo>
                    <a:pt x="48303" y="5069"/>
                  </a:lnTo>
                  <a:lnTo>
                    <a:pt x="46528" y="6907"/>
                  </a:lnTo>
                  <a:lnTo>
                    <a:pt x="42876" y="16035"/>
                  </a:lnTo>
                  <a:lnTo>
                    <a:pt x="40480" y="23236"/>
                  </a:lnTo>
                  <a:lnTo>
                    <a:pt x="38769" y="31146"/>
                  </a:lnTo>
                  <a:lnTo>
                    <a:pt x="37742" y="39765"/>
                  </a:lnTo>
                  <a:lnTo>
                    <a:pt x="37400" y="49093"/>
                  </a:lnTo>
                  <a:lnTo>
                    <a:pt x="37400" y="1358097"/>
                  </a:lnTo>
                  <a:lnTo>
                    <a:pt x="46528" y="1400282"/>
                  </a:lnTo>
                  <a:lnTo>
                    <a:pt x="48303" y="1402120"/>
                  </a:lnTo>
                  <a:lnTo>
                    <a:pt x="28025" y="1407190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15711" y="2608655"/>
              <a:ext cx="37465" cy="608330"/>
            </a:xfrm>
            <a:custGeom>
              <a:avLst/>
              <a:gdLst/>
              <a:ahLst/>
              <a:cxnLst/>
              <a:rect l="l" t="t" r="r" b="b"/>
              <a:pathLst>
                <a:path w="37464" h="608330">
                  <a:moveTo>
                    <a:pt x="37401" y="586574"/>
                  </a:moveTo>
                  <a:lnTo>
                    <a:pt x="21170" y="570357"/>
                  </a:lnTo>
                  <a:lnTo>
                    <a:pt x="16217" y="570357"/>
                  </a:lnTo>
                  <a:lnTo>
                    <a:pt x="0" y="586574"/>
                  </a:lnTo>
                  <a:lnTo>
                    <a:pt x="0" y="591540"/>
                  </a:lnTo>
                  <a:lnTo>
                    <a:pt x="16217" y="607758"/>
                  </a:lnTo>
                  <a:lnTo>
                    <a:pt x="21170" y="607758"/>
                  </a:lnTo>
                  <a:lnTo>
                    <a:pt x="37401" y="591540"/>
                  </a:lnTo>
                  <a:lnTo>
                    <a:pt x="37401" y="589064"/>
                  </a:lnTo>
                  <a:lnTo>
                    <a:pt x="37401" y="586574"/>
                  </a:lnTo>
                  <a:close/>
                </a:path>
                <a:path w="37464" h="608330">
                  <a:moveTo>
                    <a:pt x="37401" y="212572"/>
                  </a:moveTo>
                  <a:lnTo>
                    <a:pt x="21170" y="196354"/>
                  </a:lnTo>
                  <a:lnTo>
                    <a:pt x="16217" y="196354"/>
                  </a:lnTo>
                  <a:lnTo>
                    <a:pt x="0" y="212572"/>
                  </a:lnTo>
                  <a:lnTo>
                    <a:pt x="0" y="217538"/>
                  </a:lnTo>
                  <a:lnTo>
                    <a:pt x="16217" y="233756"/>
                  </a:lnTo>
                  <a:lnTo>
                    <a:pt x="21170" y="233756"/>
                  </a:lnTo>
                  <a:lnTo>
                    <a:pt x="37401" y="217538"/>
                  </a:lnTo>
                  <a:lnTo>
                    <a:pt x="37401" y="215061"/>
                  </a:lnTo>
                  <a:lnTo>
                    <a:pt x="37401" y="212572"/>
                  </a:lnTo>
                  <a:close/>
                </a:path>
                <a:path w="37464" h="608330">
                  <a:moveTo>
                    <a:pt x="37401" y="16230"/>
                  </a:moveTo>
                  <a:lnTo>
                    <a:pt x="21170" y="0"/>
                  </a:lnTo>
                  <a:lnTo>
                    <a:pt x="16217" y="0"/>
                  </a:lnTo>
                  <a:lnTo>
                    <a:pt x="0" y="16230"/>
                  </a:lnTo>
                  <a:lnTo>
                    <a:pt x="0" y="21183"/>
                  </a:lnTo>
                  <a:lnTo>
                    <a:pt x="16217" y="37401"/>
                  </a:lnTo>
                  <a:lnTo>
                    <a:pt x="21170" y="37401"/>
                  </a:lnTo>
                  <a:lnTo>
                    <a:pt x="37401" y="21183"/>
                  </a:lnTo>
                  <a:lnTo>
                    <a:pt x="37401" y="18707"/>
                  </a:lnTo>
                  <a:lnTo>
                    <a:pt x="37401" y="16230"/>
                  </a:lnTo>
                  <a:close/>
                </a:path>
              </a:pathLst>
            </a:custGeom>
            <a:solidFill>
              <a:srgbClr val="1F29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667668" y="2209198"/>
            <a:ext cx="4538345" cy="122301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59715" indent="-137795">
              <a:lnSpc>
                <a:spcPct val="100000"/>
              </a:lnSpc>
              <a:spcBef>
                <a:spcPts val="640"/>
              </a:spcBef>
              <a:buClr>
                <a:srgbClr val="A70D1D"/>
              </a:buClr>
              <a:buSzPct val="82608"/>
              <a:buChar char="■"/>
              <a:tabLst>
                <a:tab pos="259715" algn="l"/>
              </a:tabLst>
            </a:pPr>
            <a:r>
              <a:rPr sz="1150" b="1" spc="-85" dirty="0">
                <a:solidFill>
                  <a:srgbClr val="78000D"/>
                </a:solidFill>
                <a:latin typeface="Arial"/>
                <a:cs typeface="Arial"/>
              </a:rPr>
              <a:t>Estrutura</a:t>
            </a:r>
            <a:r>
              <a:rPr sz="1150" b="1" spc="-4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85" dirty="0">
                <a:solidFill>
                  <a:srgbClr val="78000D"/>
                </a:solidFill>
                <a:latin typeface="Arial"/>
                <a:cs typeface="Arial"/>
              </a:rPr>
              <a:t>das</a:t>
            </a:r>
            <a:r>
              <a:rPr sz="1150" b="1" spc="-3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85" dirty="0">
                <a:solidFill>
                  <a:srgbClr val="78000D"/>
                </a:solidFill>
                <a:latin typeface="Arial"/>
                <a:cs typeface="Arial"/>
              </a:rPr>
              <a:t>Aulas</a:t>
            </a:r>
            <a:r>
              <a:rPr sz="1150" b="1" spc="-3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75" dirty="0">
                <a:solidFill>
                  <a:srgbClr val="78000D"/>
                </a:solidFill>
                <a:latin typeface="Arial"/>
                <a:cs typeface="Arial"/>
              </a:rPr>
              <a:t>de</a:t>
            </a:r>
            <a:r>
              <a:rPr sz="1150" b="1" spc="-4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78000D"/>
                </a:solidFill>
                <a:latin typeface="Arial"/>
                <a:cs typeface="Arial"/>
              </a:rPr>
              <a:t>Reg</a:t>
            </a:r>
            <a:r>
              <a:rPr sz="1250" b="1" spc="-10" dirty="0">
                <a:solidFill>
                  <a:srgbClr val="78000D"/>
                </a:solidFill>
                <a:latin typeface="Arial"/>
                <a:cs typeface="Arial"/>
              </a:rPr>
              <a:t>ê</a:t>
            </a:r>
            <a:r>
              <a:rPr sz="1150" b="1" spc="-10" dirty="0">
                <a:solidFill>
                  <a:srgbClr val="78000D"/>
                </a:solidFill>
                <a:latin typeface="Arial"/>
                <a:cs typeface="Arial"/>
              </a:rPr>
              <a:t>ncia</a:t>
            </a:r>
            <a:endParaRPr sz="1150">
              <a:latin typeface="Arial"/>
              <a:cs typeface="Arial"/>
            </a:endParaRPr>
          </a:p>
          <a:p>
            <a:pPr marL="290195" marR="329565">
              <a:lnSpc>
                <a:spcPct val="119600"/>
              </a:lnSpc>
              <a:spcBef>
                <a:spcPts val="210"/>
              </a:spcBef>
            </a:pP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Aula</a:t>
            </a:r>
            <a:r>
              <a:rPr sz="1000" b="1" spc="-4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165" dirty="0">
                <a:solidFill>
                  <a:srgbClr val="1F2937"/>
                </a:solidFill>
                <a:latin typeface="Arial"/>
                <a:cs typeface="Arial"/>
              </a:rPr>
              <a:t>1</a:t>
            </a:r>
            <a:r>
              <a:rPr sz="1000" b="1" spc="-13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1F2937"/>
                </a:solidFill>
                <a:latin typeface="Arial"/>
                <a:cs typeface="Arial"/>
              </a:rPr>
              <a:t>-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2:</a:t>
            </a:r>
            <a:r>
              <a:rPr sz="1000" b="1" spc="2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Situa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o-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problema</a:t>
            </a:r>
            <a:r>
              <a:rPr sz="1000" spc="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geradora</a:t>
            </a:r>
            <a:r>
              <a:rPr sz="10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manipula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do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modelo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concreto. 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Aula</a:t>
            </a:r>
            <a:r>
              <a:rPr sz="1000" b="1" spc="-4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1F2937"/>
                </a:solidFill>
                <a:latin typeface="Arial"/>
                <a:cs typeface="Arial"/>
              </a:rPr>
              <a:t>3-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4:</a:t>
            </a:r>
            <a:r>
              <a:rPr sz="1000" b="1" spc="2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Formaliza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te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ó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rica</a:t>
            </a:r>
            <a:r>
              <a:rPr sz="1000" spc="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dos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conceitos</a:t>
            </a:r>
            <a:r>
              <a:rPr sz="10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alg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é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bricos</a:t>
            </a:r>
            <a:r>
              <a:rPr sz="10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constru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de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equa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çõ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es.</a:t>
            </a:r>
            <a:endParaRPr sz="1000">
              <a:latin typeface="Roboto"/>
              <a:cs typeface="Roboto"/>
            </a:endParaRPr>
          </a:p>
          <a:p>
            <a:pPr marL="290195" marR="350520">
              <a:lnSpc>
                <a:spcPct val="104299"/>
              </a:lnSpc>
              <a:spcBef>
                <a:spcPts val="370"/>
              </a:spcBef>
            </a:pP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Aula</a:t>
            </a:r>
            <a:r>
              <a:rPr sz="1000" b="1" spc="-4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1F2937"/>
                </a:solidFill>
                <a:latin typeface="Arial"/>
                <a:cs typeface="Arial"/>
              </a:rPr>
              <a:t>5-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6:</a:t>
            </a:r>
            <a:r>
              <a:rPr sz="1000" b="1" spc="1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Laborat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ó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rio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Matem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tica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5" dirty="0">
                <a:solidFill>
                  <a:srgbClr val="1F2937"/>
                </a:solidFill>
                <a:latin typeface="Roboto"/>
                <a:cs typeface="Roboto"/>
              </a:rPr>
              <a:t>com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GeoGebra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s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í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ntese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coletiva</a:t>
            </a:r>
            <a:r>
              <a:rPr sz="10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em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quadro.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60202" y="6834868"/>
            <a:ext cx="9368790" cy="9525"/>
          </a:xfrm>
          <a:custGeom>
            <a:avLst/>
            <a:gdLst/>
            <a:ahLst/>
            <a:cxnLst/>
            <a:rect l="l" t="t" r="r" b="b"/>
            <a:pathLst>
              <a:path w="9368790" h="9525">
                <a:moveTo>
                  <a:pt x="9368725" y="9350"/>
                </a:moveTo>
                <a:lnTo>
                  <a:pt x="0" y="93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9350"/>
                </a:lnTo>
                <a:close/>
              </a:path>
            </a:pathLst>
          </a:custGeom>
          <a:solidFill>
            <a:srgbClr val="F0CF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51885" y="6912964"/>
            <a:ext cx="355028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XIII</a:t>
            </a:r>
            <a:r>
              <a:rPr sz="800" b="1" spc="8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ENCONTRO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DE</a:t>
            </a:r>
            <a:r>
              <a:rPr sz="800" b="1" spc="2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EST</a:t>
            </a:r>
            <a:r>
              <a:rPr sz="900" b="1" spc="-4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GIO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DA</a:t>
            </a:r>
            <a:r>
              <a:rPr sz="800" b="1" spc="-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LICENCIATURA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EM</a:t>
            </a:r>
            <a:r>
              <a:rPr sz="800" b="1" spc="3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MATEM</a:t>
            </a:r>
            <a:r>
              <a:rPr sz="900" b="1" spc="-1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TICA </a:t>
            </a:r>
            <a:r>
              <a:rPr sz="750" b="1" dirty="0">
                <a:solidFill>
                  <a:srgbClr val="8A0C17"/>
                </a:solidFill>
                <a:latin typeface="Arial"/>
                <a:cs typeface="Arial"/>
              </a:rPr>
              <a:t>•</a:t>
            </a:r>
            <a:r>
              <a:rPr sz="750" b="1" spc="8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UFG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38811" y="6912964"/>
            <a:ext cx="2167255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0</a:t>
            </a:r>
            <a:r>
              <a:rPr lang="pt-BR" sz="800" b="1" dirty="0">
                <a:solidFill>
                  <a:srgbClr val="8A0C17"/>
                </a:solidFill>
                <a:latin typeface="Arial"/>
                <a:cs typeface="Arial"/>
              </a:rPr>
              <a:t>3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.</a:t>
            </a:r>
            <a:r>
              <a:rPr sz="800" b="1" spc="7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METODOLOGIA</a:t>
            </a:r>
            <a:r>
              <a:rPr sz="800" b="1" spc="-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E</a:t>
            </a:r>
            <a:r>
              <a:rPr sz="800" b="1" spc="2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SEQU</a:t>
            </a:r>
            <a:r>
              <a:rPr sz="900" b="1" spc="-30" dirty="0">
                <a:solidFill>
                  <a:srgbClr val="8A0C17"/>
                </a:solidFill>
                <a:latin typeface="Arial"/>
                <a:cs typeface="Arial"/>
              </a:rPr>
              <a:t>Ê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NCIA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 DID</a:t>
            </a:r>
            <a:r>
              <a:rPr sz="900" b="1" spc="-1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TICA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836673" y="6923933"/>
            <a:ext cx="400685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SLIDE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lang="pt-BR" sz="800" b="1" dirty="0">
                <a:solidFill>
                  <a:srgbClr val="8A0C17"/>
                </a:solidFill>
                <a:latin typeface="Arial"/>
                <a:cs typeface="Arial"/>
              </a:rPr>
              <a:t>4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60202" y="439451"/>
            <a:ext cx="346075" cy="215265"/>
          </a:xfrm>
          <a:custGeom>
            <a:avLst/>
            <a:gdLst/>
            <a:ahLst/>
            <a:cxnLst/>
            <a:rect l="l" t="t" r="r" b="b"/>
            <a:pathLst>
              <a:path w="346075" h="215265">
                <a:moveTo>
                  <a:pt x="313510" y="215048"/>
                </a:moveTo>
                <a:lnTo>
                  <a:pt x="32440" y="215048"/>
                </a:lnTo>
                <a:lnTo>
                  <a:pt x="27669" y="214095"/>
                </a:lnTo>
                <a:lnTo>
                  <a:pt x="0" y="182610"/>
                </a:lnTo>
                <a:lnTo>
                  <a:pt x="0" y="177650"/>
                </a:lnTo>
                <a:lnTo>
                  <a:pt x="0" y="32439"/>
                </a:lnTo>
                <a:lnTo>
                  <a:pt x="27669" y="947"/>
                </a:lnTo>
                <a:lnTo>
                  <a:pt x="32440" y="0"/>
                </a:lnTo>
                <a:lnTo>
                  <a:pt x="313510" y="0"/>
                </a:lnTo>
                <a:lnTo>
                  <a:pt x="345001" y="27668"/>
                </a:lnTo>
                <a:lnTo>
                  <a:pt x="345950" y="32439"/>
                </a:lnTo>
                <a:lnTo>
                  <a:pt x="345950" y="182610"/>
                </a:lnTo>
                <a:lnTo>
                  <a:pt x="318281" y="214095"/>
                </a:lnTo>
                <a:lnTo>
                  <a:pt x="313510" y="215048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45385" y="442367"/>
            <a:ext cx="173355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lang="pt-BR" sz="1050" b="1" spc="-2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050" b="1" spc="-2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5" dirty="0"/>
              <a:t>Resultados</a:t>
            </a:r>
            <a:r>
              <a:rPr spc="-65" dirty="0"/>
              <a:t> </a:t>
            </a:r>
            <a:r>
              <a:rPr spc="-45" dirty="0"/>
              <a:t>e</a:t>
            </a:r>
            <a:r>
              <a:rPr spc="-85" dirty="0"/>
              <a:t> </a:t>
            </a:r>
            <a:r>
              <a:rPr spc="-110" dirty="0"/>
              <a:t>An</a:t>
            </a:r>
            <a:r>
              <a:rPr sz="1800" spc="-110" dirty="0"/>
              <a:t>á</a:t>
            </a:r>
            <a:r>
              <a:rPr spc="-110" dirty="0"/>
              <a:t>lise</a:t>
            </a:r>
            <a:r>
              <a:rPr spc="-85" dirty="0"/>
              <a:t> </a:t>
            </a:r>
            <a:r>
              <a:rPr spc="-110" dirty="0"/>
              <a:t>das</a:t>
            </a:r>
            <a:r>
              <a:rPr spc="-65" dirty="0"/>
              <a:t> </a:t>
            </a:r>
            <a:r>
              <a:rPr spc="-100" dirty="0"/>
              <a:t>Evid</a:t>
            </a:r>
            <a:r>
              <a:rPr sz="1800" spc="-100" dirty="0"/>
              <a:t>ê</a:t>
            </a:r>
            <a:r>
              <a:rPr spc="-100" dirty="0"/>
              <a:t>ncias</a:t>
            </a:r>
            <a:endParaRPr sz="1800"/>
          </a:p>
        </p:txBody>
      </p:sp>
      <p:sp>
        <p:nvSpPr>
          <p:cNvPr id="6" name="object 6"/>
          <p:cNvSpPr txBox="1"/>
          <p:nvPr/>
        </p:nvSpPr>
        <p:spPr>
          <a:xfrm>
            <a:off x="7053727" y="379424"/>
            <a:ext cx="319532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1110"/>
              </a:lnSpc>
              <a:spcBef>
                <a:spcPts val="110"/>
              </a:spcBef>
            </a:pP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XIII</a:t>
            </a:r>
            <a:r>
              <a:rPr sz="900" b="1" spc="4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05" dirty="0">
                <a:solidFill>
                  <a:srgbClr val="A70D1D"/>
                </a:solidFill>
                <a:latin typeface="Arial"/>
                <a:cs typeface="Arial"/>
              </a:rPr>
              <a:t>ENCONTRO</a:t>
            </a:r>
            <a:r>
              <a:rPr sz="900" b="1" spc="-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20" dirty="0">
                <a:solidFill>
                  <a:srgbClr val="A70D1D"/>
                </a:solidFill>
                <a:latin typeface="Arial"/>
                <a:cs typeface="Arial"/>
              </a:rPr>
              <a:t>DE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EST</a:t>
            </a:r>
            <a:r>
              <a:rPr sz="950" b="1" spc="-114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GIO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A70D1D"/>
                </a:solidFill>
                <a:latin typeface="Arial"/>
                <a:cs typeface="Arial"/>
              </a:rPr>
              <a:t>DA</a:t>
            </a:r>
            <a:r>
              <a:rPr sz="900" b="1" spc="-7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90" dirty="0">
                <a:solidFill>
                  <a:srgbClr val="A70D1D"/>
                </a:solidFill>
                <a:latin typeface="Arial"/>
                <a:cs typeface="Arial"/>
              </a:rPr>
              <a:t>LICENCIATURA</a:t>
            </a:r>
            <a:r>
              <a:rPr sz="900" b="1" spc="-75" dirty="0">
                <a:solidFill>
                  <a:srgbClr val="A70D1D"/>
                </a:solidFill>
                <a:latin typeface="Arial"/>
                <a:cs typeface="Arial"/>
              </a:rPr>
              <a:t> EM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MATEM</a:t>
            </a:r>
            <a:r>
              <a:rPr sz="950" b="1" spc="-50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TICA</a:t>
            </a:r>
            <a:endParaRPr sz="900">
              <a:latin typeface="Arial"/>
              <a:cs typeface="Arial"/>
            </a:endParaRPr>
          </a:p>
          <a:p>
            <a:pPr marR="10160" algn="r">
              <a:lnSpc>
                <a:spcPts val="1050"/>
              </a:lnSpc>
            </a:pPr>
            <a:r>
              <a:rPr sz="900" b="1" spc="-55" dirty="0">
                <a:solidFill>
                  <a:srgbClr val="A70D1D"/>
                </a:solidFill>
                <a:latin typeface="Arial"/>
                <a:cs typeface="Arial"/>
              </a:rPr>
              <a:t>IME</a:t>
            </a:r>
            <a:r>
              <a:rPr sz="900" b="1" spc="-6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A70D1D"/>
                </a:solidFill>
                <a:latin typeface="Arial"/>
                <a:cs typeface="Arial"/>
              </a:rPr>
              <a:t>•</a:t>
            </a:r>
            <a:r>
              <a:rPr sz="800" b="1" spc="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UFG</a:t>
            </a: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860202" y="757352"/>
            <a:ext cx="9368790" cy="28575"/>
          </a:xfrm>
          <a:custGeom>
            <a:avLst/>
            <a:gdLst/>
            <a:ahLst/>
            <a:cxnLst/>
            <a:rect l="l" t="t" r="r" b="b"/>
            <a:pathLst>
              <a:path w="9368790" h="28575">
                <a:moveTo>
                  <a:pt x="9368725" y="28050"/>
                </a:moveTo>
                <a:lnTo>
                  <a:pt x="0" y="280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28050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51885" y="986446"/>
            <a:ext cx="2251075" cy="2070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b="1" spc="-40" dirty="0">
                <a:solidFill>
                  <a:srgbClr val="78000D"/>
                </a:solidFill>
                <a:latin typeface="Arial"/>
                <a:cs typeface="Arial"/>
              </a:rPr>
              <a:t>Matriz </a:t>
            </a:r>
            <a:r>
              <a:rPr sz="1100" b="1" spc="-70" dirty="0">
                <a:solidFill>
                  <a:srgbClr val="78000D"/>
                </a:solidFill>
                <a:latin typeface="Arial"/>
                <a:cs typeface="Arial"/>
              </a:rPr>
              <a:t>de</a:t>
            </a:r>
            <a:r>
              <a:rPr sz="1100" b="1" spc="-5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00" b="1" spc="-80" dirty="0">
                <a:solidFill>
                  <a:srgbClr val="78000D"/>
                </a:solidFill>
                <a:latin typeface="Arial"/>
                <a:cs typeface="Arial"/>
              </a:rPr>
              <a:t>Avalia</a:t>
            </a:r>
            <a:r>
              <a:rPr sz="1150" b="1" spc="-80" dirty="0">
                <a:solidFill>
                  <a:srgbClr val="78000D"/>
                </a:solidFill>
                <a:latin typeface="Arial"/>
                <a:cs typeface="Arial"/>
              </a:rPr>
              <a:t>çã</a:t>
            </a:r>
            <a:r>
              <a:rPr sz="1100" b="1" spc="-80" dirty="0">
                <a:solidFill>
                  <a:srgbClr val="78000D"/>
                </a:solidFill>
                <a:latin typeface="Arial"/>
                <a:cs typeface="Arial"/>
              </a:rPr>
              <a:t>o</a:t>
            </a:r>
            <a:r>
              <a:rPr sz="1100" b="1" spc="-5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00" b="1" spc="-70" dirty="0">
                <a:solidFill>
                  <a:srgbClr val="78000D"/>
                </a:solidFill>
                <a:latin typeface="Arial"/>
                <a:cs typeface="Arial"/>
              </a:rPr>
              <a:t>da</a:t>
            </a:r>
            <a:r>
              <a:rPr sz="1100" b="1" spc="-4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00" b="1" spc="-65" dirty="0">
                <a:solidFill>
                  <a:srgbClr val="78000D"/>
                </a:solidFill>
                <a:latin typeface="Arial"/>
                <a:cs typeface="Arial"/>
              </a:rPr>
              <a:t>Aprendizagem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60196" y="1234210"/>
            <a:ext cx="4610100" cy="393065"/>
          </a:xfrm>
          <a:custGeom>
            <a:avLst/>
            <a:gdLst/>
            <a:ahLst/>
            <a:cxnLst/>
            <a:rect l="l" t="t" r="r" b="b"/>
            <a:pathLst>
              <a:path w="4610100" h="393064">
                <a:moveTo>
                  <a:pt x="4609566" y="0"/>
                </a:moveTo>
                <a:lnTo>
                  <a:pt x="3506254" y="0"/>
                </a:lnTo>
                <a:lnTo>
                  <a:pt x="2421661" y="0"/>
                </a:lnTo>
                <a:lnTo>
                  <a:pt x="0" y="0"/>
                </a:lnTo>
                <a:lnTo>
                  <a:pt x="0" y="392696"/>
                </a:lnTo>
                <a:lnTo>
                  <a:pt x="2421661" y="392696"/>
                </a:lnTo>
                <a:lnTo>
                  <a:pt x="3506254" y="392696"/>
                </a:lnTo>
                <a:lnTo>
                  <a:pt x="4609566" y="392696"/>
                </a:lnTo>
                <a:lnTo>
                  <a:pt x="4609566" y="0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58085" y="1334638"/>
            <a:ext cx="9455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50" b="1" spc="-55" dirty="0">
                <a:solidFill>
                  <a:srgbClr val="FFFFFF"/>
                </a:solidFill>
                <a:latin typeface="Arial"/>
                <a:cs typeface="Arial"/>
              </a:rPr>
              <a:t>Crit</a:t>
            </a:r>
            <a:r>
              <a:rPr sz="850" b="1" spc="-55" dirty="0">
                <a:solidFill>
                  <a:srgbClr val="FFFFFF"/>
                </a:solidFill>
                <a:latin typeface="Aptos"/>
                <a:cs typeface="Aptos"/>
              </a:rPr>
              <a:t>é</a:t>
            </a:r>
            <a:r>
              <a:rPr sz="950" b="1" spc="-55" dirty="0">
                <a:solidFill>
                  <a:srgbClr val="FFFFFF"/>
                </a:solidFill>
                <a:latin typeface="Arial"/>
                <a:cs typeface="Arial"/>
              </a:rPr>
              <a:t>rio</a:t>
            </a:r>
            <a:r>
              <a:rPr sz="9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50" b="1" spc="-7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95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50" b="1" spc="-4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850" b="1" spc="-40" dirty="0">
                <a:solidFill>
                  <a:srgbClr val="FFFFFF"/>
                </a:solidFill>
                <a:latin typeface="Aptos"/>
                <a:cs typeface="Aptos"/>
              </a:rPr>
              <a:t>á</a:t>
            </a:r>
            <a:r>
              <a:rPr sz="950" b="1" spc="-40" dirty="0">
                <a:solidFill>
                  <a:srgbClr val="FFFFFF"/>
                </a:solidFill>
                <a:latin typeface="Arial"/>
                <a:cs typeface="Arial"/>
              </a:rPr>
              <a:t>lise</a:t>
            </a:r>
            <a:endParaRPr sz="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73021" y="1269187"/>
            <a:ext cx="482600" cy="30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085"/>
              </a:lnSpc>
              <a:spcBef>
                <a:spcPts val="100"/>
              </a:spcBef>
            </a:pPr>
            <a:r>
              <a:rPr sz="950" b="1" spc="-80" dirty="0">
                <a:solidFill>
                  <a:srgbClr val="FFFFFF"/>
                </a:solidFill>
                <a:latin typeface="Arial"/>
                <a:cs typeface="Arial"/>
              </a:rPr>
              <a:t>Antes</a:t>
            </a:r>
            <a:r>
              <a:rPr sz="95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50" b="1" spc="-35" dirty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endParaRPr sz="950">
              <a:latin typeface="Arial"/>
              <a:cs typeface="Arial"/>
            </a:endParaRPr>
          </a:p>
          <a:p>
            <a:pPr>
              <a:lnSpc>
                <a:spcPts val="1085"/>
              </a:lnSpc>
            </a:pPr>
            <a:r>
              <a:rPr sz="950" b="1" spc="-50" dirty="0">
                <a:solidFill>
                  <a:srgbClr val="FFFFFF"/>
                </a:solidFill>
                <a:latin typeface="Arial"/>
                <a:cs typeface="Arial"/>
              </a:rPr>
              <a:t>Reg</a:t>
            </a:r>
            <a:r>
              <a:rPr sz="850" b="1" spc="-50" dirty="0">
                <a:solidFill>
                  <a:srgbClr val="FFFFFF"/>
                </a:solidFill>
                <a:latin typeface="Aptos"/>
                <a:cs typeface="Aptos"/>
              </a:rPr>
              <a:t>ê</a:t>
            </a:r>
            <a:r>
              <a:rPr sz="950" b="1" spc="-50" dirty="0">
                <a:solidFill>
                  <a:srgbClr val="FFFFFF"/>
                </a:solidFill>
                <a:latin typeface="Arial"/>
                <a:cs typeface="Arial"/>
              </a:rPr>
              <a:t>ncia</a:t>
            </a:r>
            <a:endParaRPr sz="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60984" y="1334638"/>
            <a:ext cx="85598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50" b="1" spc="-75" dirty="0">
                <a:solidFill>
                  <a:srgbClr val="FFFFFF"/>
                </a:solidFill>
                <a:latin typeface="Arial"/>
                <a:cs typeface="Arial"/>
              </a:rPr>
              <a:t>Ap</a:t>
            </a:r>
            <a:r>
              <a:rPr sz="850" b="1" spc="-75" dirty="0">
                <a:solidFill>
                  <a:srgbClr val="FFFFFF"/>
                </a:solidFill>
                <a:latin typeface="Aptos"/>
                <a:cs typeface="Aptos"/>
              </a:rPr>
              <a:t>ó</a:t>
            </a:r>
            <a:r>
              <a:rPr sz="950" b="1" spc="-7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5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50" b="1" spc="-50" dirty="0">
                <a:solidFill>
                  <a:srgbClr val="FFFFFF"/>
                </a:solidFill>
                <a:latin typeface="Arial"/>
                <a:cs typeface="Arial"/>
              </a:rPr>
              <a:t>a Reg</a:t>
            </a:r>
            <a:r>
              <a:rPr sz="850" b="1" spc="-50" dirty="0">
                <a:solidFill>
                  <a:srgbClr val="FFFFFF"/>
                </a:solidFill>
                <a:latin typeface="Aptos"/>
                <a:cs typeface="Aptos"/>
              </a:rPr>
              <a:t>ê</a:t>
            </a:r>
            <a:r>
              <a:rPr sz="950" b="1" spc="-50" dirty="0">
                <a:solidFill>
                  <a:srgbClr val="FFFFFF"/>
                </a:solidFill>
                <a:latin typeface="Arial"/>
                <a:cs typeface="Arial"/>
              </a:rPr>
              <a:t>ncia</a:t>
            </a:r>
            <a:endParaRPr sz="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5385" y="1727339"/>
            <a:ext cx="207708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80" dirty="0">
                <a:solidFill>
                  <a:srgbClr val="1F2937"/>
                </a:solidFill>
                <a:latin typeface="Arial"/>
                <a:cs typeface="Arial"/>
              </a:rPr>
              <a:t>Compreens</a:t>
            </a:r>
            <a:r>
              <a:rPr sz="850" b="1" spc="-80" dirty="0">
                <a:solidFill>
                  <a:srgbClr val="1F2937"/>
                </a:solidFill>
                <a:latin typeface="Arial"/>
                <a:cs typeface="Arial"/>
              </a:rPr>
              <a:t>ã</a:t>
            </a:r>
            <a:r>
              <a:rPr sz="950" b="1" spc="-80" dirty="0">
                <a:solidFill>
                  <a:srgbClr val="1F2937"/>
                </a:solidFill>
                <a:latin typeface="Arial"/>
                <a:cs typeface="Arial"/>
              </a:rPr>
              <a:t>o</a:t>
            </a:r>
            <a:r>
              <a:rPr sz="950" b="1" spc="-3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90" dirty="0">
                <a:solidFill>
                  <a:srgbClr val="1F2937"/>
                </a:solidFill>
                <a:latin typeface="Arial"/>
                <a:cs typeface="Arial"/>
              </a:rPr>
              <a:t>do</a:t>
            </a:r>
            <a:r>
              <a:rPr sz="950" b="1" spc="-2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75" dirty="0">
                <a:solidFill>
                  <a:srgbClr val="1F2937"/>
                </a:solidFill>
                <a:latin typeface="Arial"/>
                <a:cs typeface="Arial"/>
              </a:rPr>
              <a:t>conceito</a:t>
            </a:r>
            <a:r>
              <a:rPr sz="950" b="1" spc="-3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70" dirty="0">
                <a:solidFill>
                  <a:srgbClr val="1F2937"/>
                </a:solidFill>
                <a:latin typeface="Arial"/>
                <a:cs typeface="Arial"/>
              </a:rPr>
              <a:t>de</a:t>
            </a:r>
            <a:r>
              <a:rPr sz="950" b="1" spc="-3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60" dirty="0">
                <a:solidFill>
                  <a:srgbClr val="1F2937"/>
                </a:solidFill>
                <a:latin typeface="Arial"/>
                <a:cs typeface="Arial"/>
              </a:rPr>
              <a:t>vari</a:t>
            </a:r>
            <a:r>
              <a:rPr sz="850" b="1" spc="-60" dirty="0">
                <a:solidFill>
                  <a:srgbClr val="1F2937"/>
                </a:solidFill>
                <a:latin typeface="Arial"/>
                <a:cs typeface="Arial"/>
              </a:rPr>
              <a:t>á</a:t>
            </a:r>
            <a:r>
              <a:rPr sz="950" b="1" spc="-60" dirty="0">
                <a:solidFill>
                  <a:srgbClr val="1F2937"/>
                </a:solidFill>
                <a:latin typeface="Arial"/>
                <a:cs typeface="Arial"/>
              </a:rPr>
              <a:t>vel</a:t>
            </a:r>
            <a:r>
              <a:rPr sz="950" b="1" spc="4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25" dirty="0">
                <a:solidFill>
                  <a:srgbClr val="1F2937"/>
                </a:solidFill>
                <a:latin typeface="Arial"/>
                <a:cs typeface="Arial"/>
              </a:rPr>
              <a:t>(x)</a:t>
            </a:r>
            <a:endParaRPr sz="9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60321" y="1661889"/>
            <a:ext cx="581025" cy="30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85"/>
              </a:lnSpc>
              <a:spcBef>
                <a:spcPts val="100"/>
              </a:spcBef>
            </a:pP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32%</a:t>
            </a:r>
            <a:r>
              <a:rPr sz="95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dos</a:t>
            </a:r>
            <a:endParaRPr sz="950">
              <a:latin typeface="Roboto"/>
              <a:cs typeface="Roboto"/>
            </a:endParaRPr>
          </a:p>
          <a:p>
            <a:pPr marL="12700">
              <a:lnSpc>
                <a:spcPts val="1085"/>
              </a:lnSpc>
            </a:pPr>
            <a:r>
              <a:rPr sz="950" spc="-35" dirty="0">
                <a:solidFill>
                  <a:srgbClr val="1F2937"/>
                </a:solidFill>
                <a:latin typeface="Roboto"/>
                <a:cs typeface="Roboto"/>
              </a:rPr>
              <a:t>estudantes</a:t>
            </a:r>
            <a:endParaRPr sz="950">
              <a:latin typeface="Roboto"/>
              <a:cs typeface="Robo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48284" y="1661889"/>
            <a:ext cx="581025" cy="30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85"/>
              </a:lnSpc>
              <a:spcBef>
                <a:spcPts val="100"/>
              </a:spcBef>
            </a:pP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85%</a:t>
            </a:r>
            <a:r>
              <a:rPr sz="950" spc="-3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dos</a:t>
            </a:r>
            <a:endParaRPr sz="950">
              <a:latin typeface="Roboto"/>
              <a:cs typeface="Roboto"/>
            </a:endParaRPr>
          </a:p>
          <a:p>
            <a:pPr marL="12700">
              <a:lnSpc>
                <a:spcPts val="1085"/>
              </a:lnSpc>
            </a:pPr>
            <a:r>
              <a:rPr sz="950" spc="-35" dirty="0">
                <a:solidFill>
                  <a:srgbClr val="1F2937"/>
                </a:solidFill>
                <a:latin typeface="Roboto"/>
                <a:cs typeface="Roboto"/>
              </a:rPr>
              <a:t>estudantes</a:t>
            </a:r>
            <a:endParaRPr sz="950">
              <a:latin typeface="Roboto"/>
              <a:cs typeface="Robo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60202" y="2019605"/>
            <a:ext cx="4610100" cy="411480"/>
            <a:chOff x="860202" y="2019605"/>
            <a:chExt cx="4610100" cy="411480"/>
          </a:xfrm>
        </p:grpSpPr>
        <p:sp>
          <p:nvSpPr>
            <p:cNvPr id="9" name="object 9"/>
            <p:cNvSpPr/>
            <p:nvPr/>
          </p:nvSpPr>
          <p:spPr>
            <a:xfrm>
              <a:off x="860196" y="2019604"/>
              <a:ext cx="4610100" cy="402590"/>
            </a:xfrm>
            <a:custGeom>
              <a:avLst/>
              <a:gdLst/>
              <a:ahLst/>
              <a:cxnLst/>
              <a:rect l="l" t="t" r="r" b="b"/>
              <a:pathLst>
                <a:path w="4610100" h="402589">
                  <a:moveTo>
                    <a:pt x="4609566" y="0"/>
                  </a:moveTo>
                  <a:lnTo>
                    <a:pt x="3506254" y="0"/>
                  </a:lnTo>
                  <a:lnTo>
                    <a:pt x="2421661" y="0"/>
                  </a:lnTo>
                  <a:lnTo>
                    <a:pt x="0" y="0"/>
                  </a:lnTo>
                  <a:lnTo>
                    <a:pt x="0" y="402056"/>
                  </a:lnTo>
                  <a:lnTo>
                    <a:pt x="2421661" y="402056"/>
                  </a:lnTo>
                  <a:lnTo>
                    <a:pt x="3506254" y="402056"/>
                  </a:lnTo>
                  <a:lnTo>
                    <a:pt x="4609566" y="402056"/>
                  </a:lnTo>
                  <a:lnTo>
                    <a:pt x="4609566" y="0"/>
                  </a:lnTo>
                  <a:close/>
                </a:path>
              </a:pathLst>
            </a:custGeom>
            <a:solidFill>
              <a:srgbClr val="FD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60196" y="2019604"/>
              <a:ext cx="4610100" cy="411480"/>
            </a:xfrm>
            <a:custGeom>
              <a:avLst/>
              <a:gdLst/>
              <a:ahLst/>
              <a:cxnLst/>
              <a:rect l="l" t="t" r="r" b="b"/>
              <a:pathLst>
                <a:path w="4610100" h="411480">
                  <a:moveTo>
                    <a:pt x="4609566" y="402056"/>
                  </a:moveTo>
                  <a:lnTo>
                    <a:pt x="3506254" y="402056"/>
                  </a:lnTo>
                  <a:lnTo>
                    <a:pt x="2421661" y="402056"/>
                  </a:lnTo>
                  <a:lnTo>
                    <a:pt x="0" y="402056"/>
                  </a:lnTo>
                  <a:lnTo>
                    <a:pt x="0" y="411403"/>
                  </a:lnTo>
                  <a:lnTo>
                    <a:pt x="2421661" y="411403"/>
                  </a:lnTo>
                  <a:lnTo>
                    <a:pt x="3506254" y="411403"/>
                  </a:lnTo>
                  <a:lnTo>
                    <a:pt x="4609566" y="411403"/>
                  </a:lnTo>
                  <a:lnTo>
                    <a:pt x="4609566" y="402056"/>
                  </a:lnTo>
                  <a:close/>
                </a:path>
                <a:path w="4610100" h="411480">
                  <a:moveTo>
                    <a:pt x="4609566" y="0"/>
                  </a:moveTo>
                  <a:lnTo>
                    <a:pt x="3506254" y="0"/>
                  </a:lnTo>
                  <a:lnTo>
                    <a:pt x="2421661" y="0"/>
                  </a:lnTo>
                  <a:lnTo>
                    <a:pt x="0" y="0"/>
                  </a:lnTo>
                  <a:lnTo>
                    <a:pt x="0" y="9359"/>
                  </a:lnTo>
                  <a:lnTo>
                    <a:pt x="2421661" y="9359"/>
                  </a:lnTo>
                  <a:lnTo>
                    <a:pt x="3506254" y="9359"/>
                  </a:lnTo>
                  <a:lnTo>
                    <a:pt x="4609566" y="9359"/>
                  </a:lnTo>
                  <a:lnTo>
                    <a:pt x="4609566" y="0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58085" y="2063940"/>
            <a:ext cx="2038350" cy="30162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R="5080">
              <a:lnSpc>
                <a:spcPts val="1030"/>
              </a:lnSpc>
              <a:spcBef>
                <a:spcPts val="225"/>
              </a:spcBef>
            </a:pPr>
            <a:r>
              <a:rPr sz="950" b="1" spc="-75" dirty="0">
                <a:solidFill>
                  <a:srgbClr val="1F2937"/>
                </a:solidFill>
                <a:latin typeface="Arial"/>
                <a:cs typeface="Arial"/>
              </a:rPr>
              <a:t>Resolu</a:t>
            </a:r>
            <a:r>
              <a:rPr sz="850" b="1" spc="-75" dirty="0">
                <a:solidFill>
                  <a:srgbClr val="1F2937"/>
                </a:solidFill>
                <a:latin typeface="Arial"/>
                <a:cs typeface="Arial"/>
              </a:rPr>
              <a:t>çã</a:t>
            </a:r>
            <a:r>
              <a:rPr sz="950" b="1" spc="-75" dirty="0">
                <a:solidFill>
                  <a:srgbClr val="1F2937"/>
                </a:solidFill>
                <a:latin typeface="Arial"/>
                <a:cs typeface="Arial"/>
              </a:rPr>
              <a:t>o</a:t>
            </a:r>
            <a:r>
              <a:rPr sz="950" b="1" spc="-1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70" dirty="0">
                <a:solidFill>
                  <a:srgbClr val="1F2937"/>
                </a:solidFill>
                <a:latin typeface="Arial"/>
                <a:cs typeface="Arial"/>
              </a:rPr>
              <a:t>de</a:t>
            </a:r>
            <a:r>
              <a:rPr sz="950" b="1" spc="-1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80" dirty="0">
                <a:solidFill>
                  <a:srgbClr val="1F2937"/>
                </a:solidFill>
                <a:latin typeface="Arial"/>
                <a:cs typeface="Arial"/>
              </a:rPr>
              <a:t>Equa</a:t>
            </a:r>
            <a:r>
              <a:rPr sz="850" b="1" spc="-80" dirty="0">
                <a:solidFill>
                  <a:srgbClr val="1F2937"/>
                </a:solidFill>
                <a:latin typeface="Arial"/>
                <a:cs typeface="Arial"/>
              </a:rPr>
              <a:t>çõ</a:t>
            </a:r>
            <a:r>
              <a:rPr sz="950" b="1" spc="-80" dirty="0">
                <a:solidFill>
                  <a:srgbClr val="1F2937"/>
                </a:solidFill>
                <a:latin typeface="Arial"/>
                <a:cs typeface="Arial"/>
              </a:rPr>
              <a:t>es</a:t>
            </a:r>
            <a:r>
              <a:rPr sz="950" b="1" spc="-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80" dirty="0">
                <a:solidFill>
                  <a:srgbClr val="1F2937"/>
                </a:solidFill>
                <a:latin typeface="Arial"/>
                <a:cs typeface="Arial"/>
              </a:rPr>
              <a:t>por</a:t>
            </a:r>
            <a:r>
              <a:rPr sz="950" b="1" spc="-1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65" dirty="0">
                <a:solidFill>
                  <a:srgbClr val="1F2937"/>
                </a:solidFill>
                <a:latin typeface="Arial"/>
                <a:cs typeface="Arial"/>
              </a:rPr>
              <a:t>Princ</a:t>
            </a:r>
            <a:r>
              <a:rPr sz="850" b="1" spc="-65" dirty="0">
                <a:solidFill>
                  <a:srgbClr val="1F2937"/>
                </a:solidFill>
                <a:latin typeface="Arial"/>
                <a:cs typeface="Arial"/>
              </a:rPr>
              <a:t>í</a:t>
            </a:r>
            <a:r>
              <a:rPr sz="950" b="1" spc="-65" dirty="0">
                <a:solidFill>
                  <a:srgbClr val="1F2937"/>
                </a:solidFill>
                <a:latin typeface="Arial"/>
                <a:cs typeface="Arial"/>
              </a:rPr>
              <a:t>pio</a:t>
            </a:r>
            <a:r>
              <a:rPr sz="950" b="1" spc="-1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25" dirty="0">
                <a:solidFill>
                  <a:srgbClr val="1F2937"/>
                </a:solidFill>
                <a:latin typeface="Arial"/>
                <a:cs typeface="Arial"/>
              </a:rPr>
              <a:t>de </a:t>
            </a:r>
            <a:r>
              <a:rPr sz="950" b="1" spc="-10" dirty="0">
                <a:solidFill>
                  <a:srgbClr val="1F2937"/>
                </a:solidFill>
                <a:latin typeface="Arial"/>
                <a:cs typeface="Arial"/>
              </a:rPr>
              <a:t>Equival</a:t>
            </a:r>
            <a:r>
              <a:rPr sz="850" b="1" spc="-10" dirty="0">
                <a:solidFill>
                  <a:srgbClr val="1F2937"/>
                </a:solidFill>
                <a:latin typeface="Arial"/>
                <a:cs typeface="Arial"/>
              </a:rPr>
              <a:t>ê</a:t>
            </a:r>
            <a:r>
              <a:rPr sz="950" b="1" spc="-10" dirty="0">
                <a:solidFill>
                  <a:srgbClr val="1F2937"/>
                </a:solidFill>
                <a:latin typeface="Arial"/>
                <a:cs typeface="Arial"/>
              </a:rPr>
              <a:t>ncia</a:t>
            </a:r>
            <a:endParaRPr sz="9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73021" y="2063940"/>
            <a:ext cx="568325" cy="30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085"/>
              </a:lnSpc>
              <a:spcBef>
                <a:spcPts val="100"/>
              </a:spcBef>
            </a:pP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25%</a:t>
            </a:r>
            <a:r>
              <a:rPr sz="95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dos</a:t>
            </a:r>
            <a:endParaRPr sz="950">
              <a:latin typeface="Roboto"/>
              <a:cs typeface="Roboto"/>
            </a:endParaRPr>
          </a:p>
          <a:p>
            <a:pPr>
              <a:lnSpc>
                <a:spcPts val="1085"/>
              </a:lnSpc>
            </a:pPr>
            <a:r>
              <a:rPr sz="950" spc="-35" dirty="0">
                <a:solidFill>
                  <a:srgbClr val="1F2937"/>
                </a:solidFill>
                <a:latin typeface="Roboto"/>
                <a:cs typeface="Roboto"/>
              </a:rPr>
              <a:t>estudantes</a:t>
            </a:r>
            <a:endParaRPr sz="950">
              <a:latin typeface="Roboto"/>
              <a:cs typeface="Robot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60984" y="2063940"/>
            <a:ext cx="568325" cy="30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085"/>
              </a:lnSpc>
              <a:spcBef>
                <a:spcPts val="100"/>
              </a:spcBef>
            </a:pP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78%</a:t>
            </a:r>
            <a:r>
              <a:rPr sz="950" spc="-3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dos</a:t>
            </a:r>
            <a:endParaRPr sz="950">
              <a:latin typeface="Roboto"/>
              <a:cs typeface="Roboto"/>
            </a:endParaRPr>
          </a:p>
          <a:p>
            <a:pPr>
              <a:lnSpc>
                <a:spcPts val="1085"/>
              </a:lnSpc>
            </a:pPr>
            <a:r>
              <a:rPr sz="950" spc="-35" dirty="0">
                <a:solidFill>
                  <a:srgbClr val="1F2937"/>
                </a:solidFill>
                <a:latin typeface="Roboto"/>
                <a:cs typeface="Roboto"/>
              </a:rPr>
              <a:t>estudantes</a:t>
            </a:r>
            <a:endParaRPr sz="950">
              <a:latin typeface="Roboto"/>
              <a:cs typeface="Robo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5385" y="2465991"/>
            <a:ext cx="1722755" cy="30162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25"/>
              </a:spcBef>
            </a:pPr>
            <a:r>
              <a:rPr sz="950" b="1" spc="-55" dirty="0">
                <a:solidFill>
                  <a:srgbClr val="1F2937"/>
                </a:solidFill>
                <a:latin typeface="Arial"/>
                <a:cs typeface="Arial"/>
              </a:rPr>
              <a:t>Interpreta</a:t>
            </a:r>
            <a:r>
              <a:rPr sz="850" b="1" spc="-55" dirty="0">
                <a:solidFill>
                  <a:srgbClr val="1F2937"/>
                </a:solidFill>
                <a:latin typeface="Arial"/>
                <a:cs typeface="Arial"/>
              </a:rPr>
              <a:t>çã</a:t>
            </a:r>
            <a:r>
              <a:rPr sz="950" b="1" spc="-55" dirty="0">
                <a:solidFill>
                  <a:srgbClr val="1F2937"/>
                </a:solidFill>
                <a:latin typeface="Arial"/>
                <a:cs typeface="Arial"/>
              </a:rPr>
              <a:t>o</a:t>
            </a:r>
            <a:r>
              <a:rPr sz="950" b="1" spc="-1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65" dirty="0">
                <a:solidFill>
                  <a:srgbClr val="1F2937"/>
                </a:solidFill>
                <a:latin typeface="Arial"/>
                <a:cs typeface="Arial"/>
              </a:rPr>
              <a:t>Gr</a:t>
            </a:r>
            <a:r>
              <a:rPr sz="850" b="1" spc="-65" dirty="0">
                <a:solidFill>
                  <a:srgbClr val="1F2937"/>
                </a:solidFill>
                <a:latin typeface="Arial"/>
                <a:cs typeface="Arial"/>
              </a:rPr>
              <a:t>á</a:t>
            </a:r>
            <a:r>
              <a:rPr sz="900" b="1" spc="-65" dirty="0">
                <a:solidFill>
                  <a:srgbClr val="1F2937"/>
                </a:solidFill>
                <a:latin typeface="Arial"/>
                <a:cs typeface="Arial"/>
              </a:rPr>
              <a:t>ﬁ</a:t>
            </a:r>
            <a:r>
              <a:rPr sz="950" b="1" spc="-65" dirty="0">
                <a:solidFill>
                  <a:srgbClr val="1F2937"/>
                </a:solidFill>
                <a:latin typeface="Arial"/>
                <a:cs typeface="Arial"/>
              </a:rPr>
              <a:t>ca</a:t>
            </a:r>
            <a:r>
              <a:rPr sz="950" b="1" spc="-1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65" dirty="0">
                <a:solidFill>
                  <a:srgbClr val="1F2937"/>
                </a:solidFill>
                <a:latin typeface="Arial"/>
                <a:cs typeface="Arial"/>
              </a:rPr>
              <a:t>em</a:t>
            </a:r>
            <a:r>
              <a:rPr sz="950" b="1" spc="-2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45" dirty="0">
                <a:solidFill>
                  <a:srgbClr val="1F2937"/>
                </a:solidFill>
                <a:latin typeface="Arial"/>
                <a:cs typeface="Arial"/>
              </a:rPr>
              <a:t>Sistema </a:t>
            </a:r>
            <a:r>
              <a:rPr sz="950" b="1" spc="-10" dirty="0">
                <a:solidFill>
                  <a:srgbClr val="1F2937"/>
                </a:solidFill>
                <a:latin typeface="Arial"/>
                <a:cs typeface="Arial"/>
              </a:rPr>
              <a:t>Cartesiano</a:t>
            </a:r>
            <a:endParaRPr sz="9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60321" y="2465991"/>
            <a:ext cx="581025" cy="30162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25"/>
              </a:spcBef>
            </a:pPr>
            <a:r>
              <a:rPr sz="950" spc="-204" dirty="0">
                <a:solidFill>
                  <a:srgbClr val="1F2937"/>
                </a:solidFill>
                <a:latin typeface="Roboto"/>
                <a:cs typeface="Roboto"/>
              </a:rPr>
              <a:t>1</a:t>
            </a:r>
            <a:r>
              <a:rPr sz="950" spc="-7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8%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 dos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estudantes</a:t>
            </a:r>
            <a:endParaRPr sz="950">
              <a:latin typeface="Roboto"/>
              <a:cs typeface="Robo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48284" y="2465991"/>
            <a:ext cx="581025" cy="30162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25"/>
              </a:spcBef>
            </a:pPr>
            <a:r>
              <a:rPr sz="950" spc="-125" dirty="0">
                <a:solidFill>
                  <a:srgbClr val="1F2937"/>
                </a:solidFill>
                <a:latin typeface="Roboto"/>
                <a:cs typeface="Roboto"/>
              </a:rPr>
              <a:t>71</a:t>
            </a:r>
            <a:r>
              <a:rPr sz="950" spc="-7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%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 dos </a:t>
            </a:r>
            <a:r>
              <a:rPr sz="950" spc="-45" dirty="0">
                <a:solidFill>
                  <a:srgbClr val="1F2937"/>
                </a:solidFill>
                <a:latin typeface="Roboto"/>
                <a:cs typeface="Roboto"/>
              </a:rPr>
              <a:t>estudantes</a:t>
            </a:r>
            <a:endParaRPr sz="950">
              <a:latin typeface="Roboto"/>
              <a:cs typeface="Robo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60202" y="2823707"/>
            <a:ext cx="4610100" cy="411480"/>
            <a:chOff x="860202" y="2823707"/>
            <a:chExt cx="4610100" cy="411480"/>
          </a:xfrm>
        </p:grpSpPr>
        <p:sp>
          <p:nvSpPr>
            <p:cNvPr id="12" name="object 12"/>
            <p:cNvSpPr/>
            <p:nvPr/>
          </p:nvSpPr>
          <p:spPr>
            <a:xfrm>
              <a:off x="860196" y="2823717"/>
              <a:ext cx="4610100" cy="402590"/>
            </a:xfrm>
            <a:custGeom>
              <a:avLst/>
              <a:gdLst/>
              <a:ahLst/>
              <a:cxnLst/>
              <a:rect l="l" t="t" r="r" b="b"/>
              <a:pathLst>
                <a:path w="4610100" h="402589">
                  <a:moveTo>
                    <a:pt x="4609566" y="0"/>
                  </a:moveTo>
                  <a:lnTo>
                    <a:pt x="3506254" y="0"/>
                  </a:lnTo>
                  <a:lnTo>
                    <a:pt x="2421661" y="0"/>
                  </a:lnTo>
                  <a:lnTo>
                    <a:pt x="0" y="0"/>
                  </a:lnTo>
                  <a:lnTo>
                    <a:pt x="0" y="402043"/>
                  </a:lnTo>
                  <a:lnTo>
                    <a:pt x="2421661" y="402043"/>
                  </a:lnTo>
                  <a:lnTo>
                    <a:pt x="3506254" y="402043"/>
                  </a:lnTo>
                  <a:lnTo>
                    <a:pt x="4609566" y="402043"/>
                  </a:lnTo>
                  <a:lnTo>
                    <a:pt x="4609566" y="0"/>
                  </a:lnTo>
                  <a:close/>
                </a:path>
              </a:pathLst>
            </a:custGeom>
            <a:solidFill>
              <a:srgbClr val="FD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0196" y="2823717"/>
              <a:ext cx="4610100" cy="411480"/>
            </a:xfrm>
            <a:custGeom>
              <a:avLst/>
              <a:gdLst/>
              <a:ahLst/>
              <a:cxnLst/>
              <a:rect l="l" t="t" r="r" b="b"/>
              <a:pathLst>
                <a:path w="4610100" h="411480">
                  <a:moveTo>
                    <a:pt x="4609566" y="402043"/>
                  </a:moveTo>
                  <a:lnTo>
                    <a:pt x="3506254" y="402043"/>
                  </a:lnTo>
                  <a:lnTo>
                    <a:pt x="2421661" y="402043"/>
                  </a:lnTo>
                  <a:lnTo>
                    <a:pt x="0" y="402043"/>
                  </a:lnTo>
                  <a:lnTo>
                    <a:pt x="0" y="411391"/>
                  </a:lnTo>
                  <a:lnTo>
                    <a:pt x="2421661" y="411391"/>
                  </a:lnTo>
                  <a:lnTo>
                    <a:pt x="3506254" y="411391"/>
                  </a:lnTo>
                  <a:lnTo>
                    <a:pt x="4609566" y="411391"/>
                  </a:lnTo>
                  <a:lnTo>
                    <a:pt x="4609566" y="402043"/>
                  </a:lnTo>
                  <a:close/>
                </a:path>
                <a:path w="4610100" h="411480">
                  <a:moveTo>
                    <a:pt x="4609566" y="0"/>
                  </a:moveTo>
                  <a:lnTo>
                    <a:pt x="3506254" y="0"/>
                  </a:lnTo>
                  <a:lnTo>
                    <a:pt x="2421661" y="0"/>
                  </a:lnTo>
                  <a:lnTo>
                    <a:pt x="0" y="0"/>
                  </a:lnTo>
                  <a:lnTo>
                    <a:pt x="0" y="9347"/>
                  </a:lnTo>
                  <a:lnTo>
                    <a:pt x="2421661" y="9347"/>
                  </a:lnTo>
                  <a:lnTo>
                    <a:pt x="3506254" y="9347"/>
                  </a:lnTo>
                  <a:lnTo>
                    <a:pt x="4609566" y="9347"/>
                  </a:lnTo>
                  <a:lnTo>
                    <a:pt x="4609566" y="0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958085" y="2933492"/>
            <a:ext cx="322643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414270" algn="l"/>
              </a:tabLst>
            </a:pPr>
            <a:r>
              <a:rPr sz="950" b="1" spc="-80" dirty="0">
                <a:solidFill>
                  <a:srgbClr val="1F2937"/>
                </a:solidFill>
                <a:latin typeface="Arial"/>
                <a:cs typeface="Arial"/>
              </a:rPr>
              <a:t>Engajamento</a:t>
            </a:r>
            <a:r>
              <a:rPr sz="950" b="1" spc="-2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45" dirty="0">
                <a:solidFill>
                  <a:srgbClr val="1F2937"/>
                </a:solidFill>
                <a:latin typeface="Arial"/>
                <a:cs typeface="Arial"/>
              </a:rPr>
              <a:t>e</a:t>
            </a:r>
            <a:r>
              <a:rPr sz="950" b="1" spc="-3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55" dirty="0">
                <a:solidFill>
                  <a:srgbClr val="1F2937"/>
                </a:solidFill>
                <a:latin typeface="Arial"/>
                <a:cs typeface="Arial"/>
              </a:rPr>
              <a:t>Participa</a:t>
            </a:r>
            <a:r>
              <a:rPr sz="850" b="1" spc="-55" dirty="0">
                <a:solidFill>
                  <a:srgbClr val="1F2937"/>
                </a:solidFill>
                <a:latin typeface="Arial"/>
                <a:cs typeface="Arial"/>
              </a:rPr>
              <a:t>çã</a:t>
            </a:r>
            <a:r>
              <a:rPr sz="950" b="1" spc="-55" dirty="0">
                <a:solidFill>
                  <a:srgbClr val="1F2937"/>
                </a:solidFill>
                <a:latin typeface="Arial"/>
                <a:cs typeface="Arial"/>
              </a:rPr>
              <a:t>o</a:t>
            </a:r>
            <a:r>
              <a:rPr sz="950" b="1" spc="-2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50" b="1" spc="-80" dirty="0">
                <a:solidFill>
                  <a:srgbClr val="1F2937"/>
                </a:solidFill>
                <a:latin typeface="Arial"/>
                <a:cs typeface="Arial"/>
              </a:rPr>
              <a:t>nas</a:t>
            </a:r>
            <a:r>
              <a:rPr sz="950" b="1" spc="-10" dirty="0">
                <a:solidFill>
                  <a:srgbClr val="1F2937"/>
                </a:solidFill>
                <a:latin typeface="Arial"/>
                <a:cs typeface="Arial"/>
              </a:rPr>
              <a:t> Atividades</a:t>
            </a:r>
            <a:r>
              <a:rPr sz="950" b="1" dirty="0">
                <a:solidFill>
                  <a:srgbClr val="1F2937"/>
                </a:solidFill>
                <a:latin typeface="Arial"/>
                <a:cs typeface="Arial"/>
              </a:rPr>
              <a:t>	</a:t>
            </a:r>
            <a:r>
              <a:rPr sz="950" spc="-30" dirty="0">
                <a:solidFill>
                  <a:srgbClr val="1F2937"/>
                </a:solidFill>
                <a:latin typeface="Roboto"/>
                <a:cs typeface="Roboto"/>
              </a:rPr>
              <a:t>M</a:t>
            </a:r>
            <a:r>
              <a:rPr sz="850" spc="-30" dirty="0">
                <a:solidFill>
                  <a:srgbClr val="1F2937"/>
                </a:solidFill>
                <a:latin typeface="Roboto"/>
                <a:cs typeface="Roboto"/>
              </a:rPr>
              <a:t>é</a:t>
            </a:r>
            <a:r>
              <a:rPr sz="950" spc="-30" dirty="0">
                <a:solidFill>
                  <a:srgbClr val="1F2937"/>
                </a:solidFill>
                <a:latin typeface="Roboto"/>
                <a:cs typeface="Roboto"/>
              </a:rPr>
              <a:t>dia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dirty="0">
                <a:solidFill>
                  <a:srgbClr val="1F2937"/>
                </a:solidFill>
                <a:latin typeface="Roboto"/>
                <a:cs typeface="Roboto"/>
              </a:rPr>
              <a:t>/</a:t>
            </a: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30" dirty="0">
                <a:solidFill>
                  <a:srgbClr val="1F2937"/>
                </a:solidFill>
                <a:latin typeface="Roboto"/>
                <a:cs typeface="Roboto"/>
              </a:rPr>
              <a:t>Passiva</a:t>
            </a:r>
            <a:endParaRPr sz="950">
              <a:latin typeface="Roboto"/>
              <a:cs typeface="Roboto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60984" y="2868042"/>
            <a:ext cx="639445" cy="301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085"/>
              </a:lnSpc>
              <a:spcBef>
                <a:spcPts val="100"/>
              </a:spcBef>
            </a:pPr>
            <a:r>
              <a:rPr sz="950" spc="-30" dirty="0">
                <a:solidFill>
                  <a:srgbClr val="1F2937"/>
                </a:solidFill>
                <a:latin typeface="Roboto"/>
                <a:cs typeface="Roboto"/>
              </a:rPr>
              <a:t>Alta</a:t>
            </a:r>
            <a:r>
              <a:rPr sz="95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50" spc="-50" dirty="0">
                <a:solidFill>
                  <a:srgbClr val="1F2937"/>
                </a:solidFill>
                <a:latin typeface="Roboto"/>
                <a:cs typeface="Roboto"/>
              </a:rPr>
              <a:t>/</a:t>
            </a:r>
            <a:endParaRPr sz="950">
              <a:latin typeface="Roboto"/>
              <a:cs typeface="Roboto"/>
            </a:endParaRPr>
          </a:p>
          <a:p>
            <a:pPr>
              <a:lnSpc>
                <a:spcPts val="1085"/>
              </a:lnSpc>
            </a:pPr>
            <a:r>
              <a:rPr sz="950" spc="-35" dirty="0">
                <a:solidFill>
                  <a:srgbClr val="1F2937"/>
                </a:solidFill>
                <a:latin typeface="Roboto"/>
                <a:cs typeface="Roboto"/>
              </a:rPr>
              <a:t>Colaborativa</a:t>
            </a:r>
            <a:endParaRPr sz="950">
              <a:latin typeface="Roboto"/>
              <a:cs typeface="Roboto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619365" y="1028499"/>
            <a:ext cx="4610100" cy="2206625"/>
            <a:chOff x="5619365" y="1028499"/>
            <a:chExt cx="4610100" cy="2206625"/>
          </a:xfrm>
        </p:grpSpPr>
        <p:sp>
          <p:nvSpPr>
            <p:cNvPr id="30" name="object 30"/>
            <p:cNvSpPr/>
            <p:nvPr/>
          </p:nvSpPr>
          <p:spPr>
            <a:xfrm>
              <a:off x="5638064" y="1033177"/>
              <a:ext cx="4586605" cy="2197735"/>
            </a:xfrm>
            <a:custGeom>
              <a:avLst/>
              <a:gdLst/>
              <a:ahLst/>
              <a:cxnLst/>
              <a:rect l="l" t="t" r="r" b="b"/>
              <a:pathLst>
                <a:path w="4586605" h="2197735">
                  <a:moveTo>
                    <a:pt x="4538138" y="2197254"/>
                  </a:moveTo>
                  <a:lnTo>
                    <a:pt x="32440" y="2197254"/>
                  </a:lnTo>
                  <a:lnTo>
                    <a:pt x="27669" y="2195947"/>
                  </a:lnTo>
                  <a:lnTo>
                    <a:pt x="949" y="2159207"/>
                  </a:lnTo>
                  <a:lnTo>
                    <a:pt x="0" y="2152648"/>
                  </a:lnTo>
                  <a:lnTo>
                    <a:pt x="0" y="2145830"/>
                  </a:lnTo>
                  <a:lnTo>
                    <a:pt x="0" y="44602"/>
                  </a:lnTo>
                  <a:lnTo>
                    <a:pt x="18505" y="6521"/>
                  </a:lnTo>
                  <a:lnTo>
                    <a:pt x="32440" y="0"/>
                  </a:lnTo>
                  <a:lnTo>
                    <a:pt x="4538138" y="0"/>
                  </a:lnTo>
                  <a:lnTo>
                    <a:pt x="4573513" y="17444"/>
                  </a:lnTo>
                  <a:lnTo>
                    <a:pt x="4586187" y="48046"/>
                  </a:lnTo>
                  <a:lnTo>
                    <a:pt x="4586187" y="2149207"/>
                  </a:lnTo>
                  <a:lnTo>
                    <a:pt x="4568737" y="2184580"/>
                  </a:lnTo>
                  <a:lnTo>
                    <a:pt x="4541483" y="2196924"/>
                  </a:lnTo>
                  <a:lnTo>
                    <a:pt x="4538138" y="21972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646889" y="1028508"/>
              <a:ext cx="4582160" cy="2206625"/>
            </a:xfrm>
            <a:custGeom>
              <a:avLst/>
              <a:gdLst/>
              <a:ahLst/>
              <a:cxnLst/>
              <a:rect l="l" t="t" r="r" b="b"/>
              <a:pathLst>
                <a:path w="4582159" h="2206625">
                  <a:moveTo>
                    <a:pt x="4582033" y="48653"/>
                  </a:moveTo>
                  <a:lnTo>
                    <a:pt x="4580610" y="41503"/>
                  </a:lnTo>
                  <a:lnTo>
                    <a:pt x="4574908" y="27749"/>
                  </a:lnTo>
                  <a:lnTo>
                    <a:pt x="4570857" y="21691"/>
                  </a:lnTo>
                  <a:lnTo>
                    <a:pt x="4566056" y="16903"/>
                  </a:lnTo>
                  <a:lnTo>
                    <a:pt x="4565599" y="16433"/>
                  </a:lnTo>
                  <a:lnTo>
                    <a:pt x="4560341" y="11163"/>
                  </a:lnTo>
                  <a:lnTo>
                    <a:pt x="4557611" y="9347"/>
                  </a:lnTo>
                  <a:lnTo>
                    <a:pt x="4554271" y="7112"/>
                  </a:lnTo>
                  <a:lnTo>
                    <a:pt x="4540529" y="1422"/>
                  </a:lnTo>
                  <a:lnTo>
                    <a:pt x="4533366" y="0"/>
                  </a:lnTo>
                  <a:lnTo>
                    <a:pt x="21132" y="0"/>
                  </a:lnTo>
                  <a:lnTo>
                    <a:pt x="13970" y="1422"/>
                  </a:lnTo>
                  <a:lnTo>
                    <a:pt x="342" y="7112"/>
                  </a:lnTo>
                  <a:lnTo>
                    <a:pt x="0" y="7112"/>
                  </a:lnTo>
                  <a:lnTo>
                    <a:pt x="20586" y="12255"/>
                  </a:lnTo>
                  <a:lnTo>
                    <a:pt x="23406" y="9347"/>
                  </a:lnTo>
                  <a:lnTo>
                    <a:pt x="4525937" y="9347"/>
                  </a:lnTo>
                  <a:lnTo>
                    <a:pt x="4564977" y="30238"/>
                  </a:lnTo>
                  <a:lnTo>
                    <a:pt x="4572686" y="56095"/>
                  </a:lnTo>
                  <a:lnTo>
                    <a:pt x="4572686" y="2150503"/>
                  </a:lnTo>
                  <a:lnTo>
                    <a:pt x="4571822" y="2159825"/>
                  </a:lnTo>
                  <a:lnTo>
                    <a:pt x="4569257" y="2168448"/>
                  </a:lnTo>
                  <a:lnTo>
                    <a:pt x="4564977" y="2176361"/>
                  </a:lnTo>
                  <a:lnTo>
                    <a:pt x="4559414" y="2183041"/>
                  </a:lnTo>
                  <a:lnTo>
                    <a:pt x="4558982" y="2183561"/>
                  </a:lnTo>
                  <a:lnTo>
                    <a:pt x="4551781" y="2189543"/>
                  </a:lnTo>
                  <a:lnTo>
                    <a:pt x="4543882" y="2193823"/>
                  </a:lnTo>
                  <a:lnTo>
                    <a:pt x="4535259" y="2196388"/>
                  </a:lnTo>
                  <a:lnTo>
                    <a:pt x="4525937" y="2197252"/>
                  </a:lnTo>
                  <a:lnTo>
                    <a:pt x="23406" y="2197252"/>
                  </a:lnTo>
                  <a:lnTo>
                    <a:pt x="20586" y="2194331"/>
                  </a:lnTo>
                  <a:lnTo>
                    <a:pt x="215" y="2199436"/>
                  </a:lnTo>
                  <a:lnTo>
                    <a:pt x="13970" y="2205177"/>
                  </a:lnTo>
                  <a:lnTo>
                    <a:pt x="21132" y="2206599"/>
                  </a:lnTo>
                  <a:lnTo>
                    <a:pt x="4533366" y="2206599"/>
                  </a:lnTo>
                  <a:lnTo>
                    <a:pt x="4565599" y="2190165"/>
                  </a:lnTo>
                  <a:lnTo>
                    <a:pt x="4566069" y="2189696"/>
                  </a:lnTo>
                  <a:lnTo>
                    <a:pt x="4570857" y="2184908"/>
                  </a:lnTo>
                  <a:lnTo>
                    <a:pt x="4574908" y="2178837"/>
                  </a:lnTo>
                  <a:lnTo>
                    <a:pt x="4580610" y="2165096"/>
                  </a:lnTo>
                  <a:lnTo>
                    <a:pt x="4582033" y="2157946"/>
                  </a:lnTo>
                  <a:lnTo>
                    <a:pt x="4582033" y="48653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19365" y="1035506"/>
              <a:ext cx="48895" cy="2192655"/>
            </a:xfrm>
            <a:custGeom>
              <a:avLst/>
              <a:gdLst/>
              <a:ahLst/>
              <a:cxnLst/>
              <a:rect l="l" t="t" r="r" b="b"/>
              <a:pathLst>
                <a:path w="48895" h="2192655">
                  <a:moveTo>
                    <a:pt x="28026" y="2192591"/>
                  </a:moveTo>
                  <a:lnTo>
                    <a:pt x="1423" y="2158093"/>
                  </a:lnTo>
                  <a:lnTo>
                    <a:pt x="0" y="2150937"/>
                  </a:lnTo>
                  <a:lnTo>
                    <a:pt x="0" y="41654"/>
                  </a:lnTo>
                  <a:lnTo>
                    <a:pt x="21690" y="4164"/>
                  </a:lnTo>
                  <a:lnTo>
                    <a:pt x="28025" y="0"/>
                  </a:lnTo>
                  <a:lnTo>
                    <a:pt x="48304" y="5069"/>
                  </a:lnTo>
                  <a:lnTo>
                    <a:pt x="46528" y="6908"/>
                  </a:lnTo>
                  <a:lnTo>
                    <a:pt x="42876" y="16037"/>
                  </a:lnTo>
                  <a:lnTo>
                    <a:pt x="40480" y="23238"/>
                  </a:lnTo>
                  <a:lnTo>
                    <a:pt x="38769" y="31148"/>
                  </a:lnTo>
                  <a:lnTo>
                    <a:pt x="37742" y="39766"/>
                  </a:lnTo>
                  <a:lnTo>
                    <a:pt x="37400" y="49094"/>
                  </a:lnTo>
                  <a:lnTo>
                    <a:pt x="37400" y="2143498"/>
                  </a:lnTo>
                  <a:lnTo>
                    <a:pt x="46528" y="2185684"/>
                  </a:lnTo>
                  <a:lnTo>
                    <a:pt x="48303" y="2187522"/>
                  </a:lnTo>
                  <a:lnTo>
                    <a:pt x="28026" y="2192591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15711" y="1439912"/>
              <a:ext cx="37465" cy="767080"/>
            </a:xfrm>
            <a:custGeom>
              <a:avLst/>
              <a:gdLst/>
              <a:ahLst/>
              <a:cxnLst/>
              <a:rect l="l" t="t" r="r" b="b"/>
              <a:pathLst>
                <a:path w="37464" h="767080">
                  <a:moveTo>
                    <a:pt x="37401" y="745515"/>
                  </a:moveTo>
                  <a:lnTo>
                    <a:pt x="21170" y="729297"/>
                  </a:lnTo>
                  <a:lnTo>
                    <a:pt x="16217" y="729297"/>
                  </a:lnTo>
                  <a:lnTo>
                    <a:pt x="0" y="745515"/>
                  </a:lnTo>
                  <a:lnTo>
                    <a:pt x="0" y="750481"/>
                  </a:lnTo>
                  <a:lnTo>
                    <a:pt x="16217" y="766699"/>
                  </a:lnTo>
                  <a:lnTo>
                    <a:pt x="21170" y="766699"/>
                  </a:lnTo>
                  <a:lnTo>
                    <a:pt x="37401" y="750481"/>
                  </a:lnTo>
                  <a:lnTo>
                    <a:pt x="37401" y="748004"/>
                  </a:lnTo>
                  <a:lnTo>
                    <a:pt x="37401" y="745515"/>
                  </a:lnTo>
                  <a:close/>
                </a:path>
                <a:path w="37464" h="767080">
                  <a:moveTo>
                    <a:pt x="37401" y="380860"/>
                  </a:moveTo>
                  <a:lnTo>
                    <a:pt x="21170" y="364642"/>
                  </a:lnTo>
                  <a:lnTo>
                    <a:pt x="16217" y="364642"/>
                  </a:lnTo>
                  <a:lnTo>
                    <a:pt x="0" y="380860"/>
                  </a:lnTo>
                  <a:lnTo>
                    <a:pt x="0" y="385826"/>
                  </a:lnTo>
                  <a:lnTo>
                    <a:pt x="16217" y="402043"/>
                  </a:lnTo>
                  <a:lnTo>
                    <a:pt x="21170" y="402043"/>
                  </a:lnTo>
                  <a:lnTo>
                    <a:pt x="37401" y="385826"/>
                  </a:lnTo>
                  <a:lnTo>
                    <a:pt x="37401" y="383349"/>
                  </a:lnTo>
                  <a:lnTo>
                    <a:pt x="37401" y="380860"/>
                  </a:lnTo>
                  <a:close/>
                </a:path>
                <a:path w="37464" h="767080">
                  <a:moveTo>
                    <a:pt x="37401" y="16217"/>
                  </a:moveTo>
                  <a:lnTo>
                    <a:pt x="21170" y="0"/>
                  </a:lnTo>
                  <a:lnTo>
                    <a:pt x="16217" y="0"/>
                  </a:lnTo>
                  <a:lnTo>
                    <a:pt x="0" y="16217"/>
                  </a:lnTo>
                  <a:lnTo>
                    <a:pt x="0" y="21170"/>
                  </a:lnTo>
                  <a:lnTo>
                    <a:pt x="16217" y="37388"/>
                  </a:lnTo>
                  <a:lnTo>
                    <a:pt x="21170" y="37388"/>
                  </a:lnTo>
                  <a:lnTo>
                    <a:pt x="37401" y="21170"/>
                  </a:lnTo>
                  <a:lnTo>
                    <a:pt x="37401" y="18694"/>
                  </a:lnTo>
                  <a:lnTo>
                    <a:pt x="37401" y="16217"/>
                  </a:lnTo>
                  <a:close/>
                </a:path>
              </a:pathLst>
            </a:custGeom>
            <a:solidFill>
              <a:srgbClr val="1F29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87665" y="2571254"/>
              <a:ext cx="4301490" cy="542925"/>
            </a:xfrm>
            <a:custGeom>
              <a:avLst/>
              <a:gdLst/>
              <a:ahLst/>
              <a:cxnLst/>
              <a:rect l="l" t="t" r="r" b="b"/>
              <a:pathLst>
                <a:path w="4301490" h="542925">
                  <a:moveTo>
                    <a:pt x="4226210" y="542302"/>
                  </a:moveTo>
                  <a:lnTo>
                    <a:pt x="74800" y="542302"/>
                  </a:lnTo>
                  <a:lnTo>
                    <a:pt x="67431" y="541946"/>
                  </a:lnTo>
                  <a:lnTo>
                    <a:pt x="27369" y="525352"/>
                  </a:lnTo>
                  <a:lnTo>
                    <a:pt x="3202" y="489183"/>
                  </a:lnTo>
                  <a:lnTo>
                    <a:pt x="0" y="467502"/>
                  </a:lnTo>
                  <a:lnTo>
                    <a:pt x="0" y="74800"/>
                  </a:lnTo>
                  <a:lnTo>
                    <a:pt x="12593" y="33235"/>
                  </a:lnTo>
                  <a:lnTo>
                    <a:pt x="46174" y="5693"/>
                  </a:lnTo>
                  <a:lnTo>
                    <a:pt x="74800" y="0"/>
                  </a:lnTo>
                  <a:lnTo>
                    <a:pt x="4226210" y="0"/>
                  </a:lnTo>
                  <a:lnTo>
                    <a:pt x="4267773" y="12594"/>
                  </a:lnTo>
                  <a:lnTo>
                    <a:pt x="4295316" y="46175"/>
                  </a:lnTo>
                  <a:lnTo>
                    <a:pt x="4301010" y="74800"/>
                  </a:lnTo>
                  <a:lnTo>
                    <a:pt x="4301010" y="467502"/>
                  </a:lnTo>
                  <a:lnTo>
                    <a:pt x="4288415" y="509066"/>
                  </a:lnTo>
                  <a:lnTo>
                    <a:pt x="4254834" y="536608"/>
                  </a:lnTo>
                  <a:lnTo>
                    <a:pt x="4226210" y="542302"/>
                  </a:lnTo>
                  <a:close/>
                </a:path>
              </a:pathLst>
            </a:custGeom>
            <a:solidFill>
              <a:srgbClr val="FF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87656" y="2571253"/>
              <a:ext cx="4301490" cy="542925"/>
            </a:xfrm>
            <a:custGeom>
              <a:avLst/>
              <a:gdLst/>
              <a:ahLst/>
              <a:cxnLst/>
              <a:rect l="l" t="t" r="r" b="b"/>
              <a:pathLst>
                <a:path w="4301490" h="542925">
                  <a:moveTo>
                    <a:pt x="9347" y="406781"/>
                  </a:moveTo>
                  <a:lnTo>
                    <a:pt x="0" y="406781"/>
                  </a:lnTo>
                  <a:lnTo>
                    <a:pt x="0" y="434835"/>
                  </a:lnTo>
                  <a:lnTo>
                    <a:pt x="9347" y="434835"/>
                  </a:lnTo>
                  <a:lnTo>
                    <a:pt x="9347" y="406781"/>
                  </a:lnTo>
                  <a:close/>
                </a:path>
                <a:path w="4301490" h="542925">
                  <a:moveTo>
                    <a:pt x="9347" y="359981"/>
                  </a:moveTo>
                  <a:lnTo>
                    <a:pt x="0" y="359981"/>
                  </a:lnTo>
                  <a:lnTo>
                    <a:pt x="0" y="388035"/>
                  </a:lnTo>
                  <a:lnTo>
                    <a:pt x="9347" y="388035"/>
                  </a:lnTo>
                  <a:lnTo>
                    <a:pt x="9347" y="359981"/>
                  </a:lnTo>
                  <a:close/>
                </a:path>
                <a:path w="4301490" h="542925">
                  <a:moveTo>
                    <a:pt x="9347" y="313182"/>
                  </a:moveTo>
                  <a:lnTo>
                    <a:pt x="0" y="313182"/>
                  </a:lnTo>
                  <a:lnTo>
                    <a:pt x="0" y="341236"/>
                  </a:lnTo>
                  <a:lnTo>
                    <a:pt x="9347" y="341236"/>
                  </a:lnTo>
                  <a:lnTo>
                    <a:pt x="9347" y="313182"/>
                  </a:lnTo>
                  <a:close/>
                </a:path>
                <a:path w="4301490" h="542925">
                  <a:moveTo>
                    <a:pt x="9347" y="266395"/>
                  </a:moveTo>
                  <a:lnTo>
                    <a:pt x="0" y="266395"/>
                  </a:lnTo>
                  <a:lnTo>
                    <a:pt x="0" y="294436"/>
                  </a:lnTo>
                  <a:lnTo>
                    <a:pt x="9347" y="294436"/>
                  </a:lnTo>
                  <a:lnTo>
                    <a:pt x="9347" y="266395"/>
                  </a:lnTo>
                  <a:close/>
                </a:path>
                <a:path w="4301490" h="542925">
                  <a:moveTo>
                    <a:pt x="9347" y="219595"/>
                  </a:moveTo>
                  <a:lnTo>
                    <a:pt x="0" y="219595"/>
                  </a:lnTo>
                  <a:lnTo>
                    <a:pt x="0" y="247650"/>
                  </a:lnTo>
                  <a:lnTo>
                    <a:pt x="9347" y="247650"/>
                  </a:lnTo>
                  <a:lnTo>
                    <a:pt x="9347" y="219595"/>
                  </a:lnTo>
                  <a:close/>
                </a:path>
                <a:path w="4301490" h="542925">
                  <a:moveTo>
                    <a:pt x="9347" y="172796"/>
                  </a:moveTo>
                  <a:lnTo>
                    <a:pt x="0" y="172796"/>
                  </a:lnTo>
                  <a:lnTo>
                    <a:pt x="0" y="200850"/>
                  </a:lnTo>
                  <a:lnTo>
                    <a:pt x="9347" y="200850"/>
                  </a:lnTo>
                  <a:lnTo>
                    <a:pt x="9347" y="172796"/>
                  </a:lnTo>
                  <a:close/>
                </a:path>
                <a:path w="4301490" h="542925">
                  <a:moveTo>
                    <a:pt x="9347" y="126009"/>
                  </a:moveTo>
                  <a:lnTo>
                    <a:pt x="0" y="126009"/>
                  </a:lnTo>
                  <a:lnTo>
                    <a:pt x="0" y="154051"/>
                  </a:lnTo>
                  <a:lnTo>
                    <a:pt x="9347" y="154051"/>
                  </a:lnTo>
                  <a:lnTo>
                    <a:pt x="9347" y="126009"/>
                  </a:lnTo>
                  <a:close/>
                </a:path>
                <a:path w="4301490" h="542925">
                  <a:moveTo>
                    <a:pt x="9347" y="79209"/>
                  </a:moveTo>
                  <a:lnTo>
                    <a:pt x="0" y="79209"/>
                  </a:lnTo>
                  <a:lnTo>
                    <a:pt x="0" y="107251"/>
                  </a:lnTo>
                  <a:lnTo>
                    <a:pt x="9347" y="107251"/>
                  </a:lnTo>
                  <a:lnTo>
                    <a:pt x="9347" y="79209"/>
                  </a:lnTo>
                  <a:close/>
                </a:path>
                <a:path w="4301490" h="542925">
                  <a:moveTo>
                    <a:pt x="10477" y="479501"/>
                  </a:moveTo>
                  <a:lnTo>
                    <a:pt x="9664" y="473951"/>
                  </a:lnTo>
                  <a:lnTo>
                    <a:pt x="9347" y="467499"/>
                  </a:lnTo>
                  <a:lnTo>
                    <a:pt x="9347" y="453580"/>
                  </a:lnTo>
                  <a:lnTo>
                    <a:pt x="0" y="453580"/>
                  </a:lnTo>
                  <a:lnTo>
                    <a:pt x="0" y="467499"/>
                  </a:lnTo>
                  <a:lnTo>
                    <a:pt x="355" y="474878"/>
                  </a:lnTo>
                  <a:lnTo>
                    <a:pt x="1295" y="481215"/>
                  </a:lnTo>
                  <a:lnTo>
                    <a:pt x="10477" y="479501"/>
                  </a:lnTo>
                  <a:close/>
                </a:path>
                <a:path w="4301490" h="542925">
                  <a:moveTo>
                    <a:pt x="19735" y="39509"/>
                  </a:moveTo>
                  <a:lnTo>
                    <a:pt x="19507" y="39509"/>
                  </a:lnTo>
                  <a:lnTo>
                    <a:pt x="11798" y="34582"/>
                  </a:lnTo>
                  <a:lnTo>
                    <a:pt x="8839" y="39509"/>
                  </a:lnTo>
                  <a:lnTo>
                    <a:pt x="5689" y="46177"/>
                  </a:lnTo>
                  <a:lnTo>
                    <a:pt x="3200" y="53124"/>
                  </a:lnTo>
                  <a:lnTo>
                    <a:pt x="1422" y="60210"/>
                  </a:lnTo>
                  <a:lnTo>
                    <a:pt x="1333" y="60871"/>
                  </a:lnTo>
                  <a:lnTo>
                    <a:pt x="10515" y="62611"/>
                  </a:lnTo>
                  <a:lnTo>
                    <a:pt x="10591" y="62026"/>
                  </a:lnTo>
                  <a:lnTo>
                    <a:pt x="12153" y="55829"/>
                  </a:lnTo>
                  <a:lnTo>
                    <a:pt x="14338" y="49758"/>
                  </a:lnTo>
                  <a:lnTo>
                    <a:pt x="17094" y="43916"/>
                  </a:lnTo>
                  <a:lnTo>
                    <a:pt x="19735" y="39509"/>
                  </a:lnTo>
                  <a:close/>
                </a:path>
                <a:path w="4301490" h="542925">
                  <a:moveTo>
                    <a:pt x="30200" y="515315"/>
                  </a:moveTo>
                  <a:lnTo>
                    <a:pt x="15671" y="495388"/>
                  </a:lnTo>
                  <a:lnTo>
                    <a:pt x="7226" y="499376"/>
                  </a:lnTo>
                  <a:lnTo>
                    <a:pt x="23837" y="522147"/>
                  </a:lnTo>
                  <a:lnTo>
                    <a:pt x="30200" y="515315"/>
                  </a:lnTo>
                  <a:close/>
                </a:path>
                <a:path w="4301490" h="542925">
                  <a:moveTo>
                    <a:pt x="51142" y="13843"/>
                  </a:moveTo>
                  <a:lnTo>
                    <a:pt x="47764" y="5130"/>
                  </a:lnTo>
                  <a:lnTo>
                    <a:pt x="46177" y="5702"/>
                  </a:lnTo>
                  <a:lnTo>
                    <a:pt x="39509" y="8851"/>
                  </a:lnTo>
                  <a:lnTo>
                    <a:pt x="33235" y="12598"/>
                  </a:lnTo>
                  <a:lnTo>
                    <a:pt x="27368" y="16954"/>
                  </a:lnTo>
                  <a:lnTo>
                    <a:pt x="24003" y="20015"/>
                  </a:lnTo>
                  <a:lnTo>
                    <a:pt x="30353" y="26860"/>
                  </a:lnTo>
                  <a:lnTo>
                    <a:pt x="33299" y="24180"/>
                  </a:lnTo>
                  <a:lnTo>
                    <a:pt x="38430" y="20370"/>
                  </a:lnTo>
                  <a:lnTo>
                    <a:pt x="43916" y="17094"/>
                  </a:lnTo>
                  <a:lnTo>
                    <a:pt x="49758" y="14338"/>
                  </a:lnTo>
                  <a:lnTo>
                    <a:pt x="51142" y="13843"/>
                  </a:lnTo>
                  <a:close/>
                </a:path>
                <a:path w="4301490" h="542925">
                  <a:moveTo>
                    <a:pt x="67208" y="532472"/>
                  </a:moveTo>
                  <a:lnTo>
                    <a:pt x="43611" y="525043"/>
                  </a:lnTo>
                  <a:lnTo>
                    <a:pt x="43522" y="525221"/>
                  </a:lnTo>
                  <a:lnTo>
                    <a:pt x="39166" y="533260"/>
                  </a:lnTo>
                  <a:lnTo>
                    <a:pt x="39509" y="533463"/>
                  </a:lnTo>
                  <a:lnTo>
                    <a:pt x="46177" y="536613"/>
                  </a:lnTo>
                  <a:lnTo>
                    <a:pt x="53124" y="539102"/>
                  </a:lnTo>
                  <a:lnTo>
                    <a:pt x="60210" y="540880"/>
                  </a:lnTo>
                  <a:lnTo>
                    <a:pt x="66116" y="541756"/>
                  </a:lnTo>
                  <a:lnTo>
                    <a:pt x="66217" y="540880"/>
                  </a:lnTo>
                  <a:lnTo>
                    <a:pt x="67208" y="532472"/>
                  </a:lnTo>
                  <a:close/>
                </a:path>
                <a:path w="4301490" h="542925">
                  <a:moveTo>
                    <a:pt x="102857" y="0"/>
                  </a:moveTo>
                  <a:lnTo>
                    <a:pt x="74803" y="0"/>
                  </a:lnTo>
                  <a:lnTo>
                    <a:pt x="67437" y="355"/>
                  </a:lnTo>
                  <a:lnTo>
                    <a:pt x="66332" y="520"/>
                  </a:lnTo>
                  <a:lnTo>
                    <a:pt x="67386" y="9804"/>
                  </a:lnTo>
                  <a:lnTo>
                    <a:pt x="68351" y="9664"/>
                  </a:lnTo>
                  <a:lnTo>
                    <a:pt x="74803" y="9359"/>
                  </a:lnTo>
                  <a:lnTo>
                    <a:pt x="102857" y="9359"/>
                  </a:lnTo>
                  <a:lnTo>
                    <a:pt x="102857" y="0"/>
                  </a:lnTo>
                  <a:close/>
                </a:path>
                <a:path w="4301490" h="542925">
                  <a:moveTo>
                    <a:pt x="112572" y="532955"/>
                  </a:moveTo>
                  <a:lnTo>
                    <a:pt x="84518" y="532955"/>
                  </a:lnTo>
                  <a:lnTo>
                    <a:pt x="84518" y="542302"/>
                  </a:lnTo>
                  <a:lnTo>
                    <a:pt x="112572" y="542302"/>
                  </a:lnTo>
                  <a:lnTo>
                    <a:pt x="112572" y="532955"/>
                  </a:lnTo>
                  <a:close/>
                </a:path>
                <a:path w="4301490" h="542925">
                  <a:moveTo>
                    <a:pt x="149644" y="0"/>
                  </a:moveTo>
                  <a:lnTo>
                    <a:pt x="121602" y="0"/>
                  </a:lnTo>
                  <a:lnTo>
                    <a:pt x="121602" y="9359"/>
                  </a:lnTo>
                  <a:lnTo>
                    <a:pt x="149644" y="9359"/>
                  </a:lnTo>
                  <a:lnTo>
                    <a:pt x="149644" y="0"/>
                  </a:lnTo>
                  <a:close/>
                </a:path>
                <a:path w="4301490" h="542925">
                  <a:moveTo>
                    <a:pt x="159372" y="532955"/>
                  </a:moveTo>
                  <a:lnTo>
                    <a:pt x="131318" y="532955"/>
                  </a:lnTo>
                  <a:lnTo>
                    <a:pt x="131318" y="542302"/>
                  </a:lnTo>
                  <a:lnTo>
                    <a:pt x="159372" y="542302"/>
                  </a:lnTo>
                  <a:lnTo>
                    <a:pt x="159372" y="532955"/>
                  </a:lnTo>
                  <a:close/>
                </a:path>
                <a:path w="4301490" h="542925">
                  <a:moveTo>
                    <a:pt x="196443" y="0"/>
                  </a:moveTo>
                  <a:lnTo>
                    <a:pt x="168389" y="0"/>
                  </a:lnTo>
                  <a:lnTo>
                    <a:pt x="168389" y="9359"/>
                  </a:lnTo>
                  <a:lnTo>
                    <a:pt x="196443" y="9359"/>
                  </a:lnTo>
                  <a:lnTo>
                    <a:pt x="196443" y="0"/>
                  </a:lnTo>
                  <a:close/>
                </a:path>
                <a:path w="4301490" h="542925">
                  <a:moveTo>
                    <a:pt x="206159" y="532955"/>
                  </a:moveTo>
                  <a:lnTo>
                    <a:pt x="178117" y="532955"/>
                  </a:lnTo>
                  <a:lnTo>
                    <a:pt x="178117" y="542302"/>
                  </a:lnTo>
                  <a:lnTo>
                    <a:pt x="206159" y="542302"/>
                  </a:lnTo>
                  <a:lnTo>
                    <a:pt x="206159" y="532955"/>
                  </a:lnTo>
                  <a:close/>
                </a:path>
                <a:path w="4301490" h="542925">
                  <a:moveTo>
                    <a:pt x="243243" y="0"/>
                  </a:moveTo>
                  <a:lnTo>
                    <a:pt x="215188" y="0"/>
                  </a:lnTo>
                  <a:lnTo>
                    <a:pt x="215188" y="9359"/>
                  </a:lnTo>
                  <a:lnTo>
                    <a:pt x="243243" y="9359"/>
                  </a:lnTo>
                  <a:lnTo>
                    <a:pt x="243243" y="0"/>
                  </a:lnTo>
                  <a:close/>
                </a:path>
                <a:path w="4301490" h="542925">
                  <a:moveTo>
                    <a:pt x="252958" y="532955"/>
                  </a:moveTo>
                  <a:lnTo>
                    <a:pt x="224904" y="532955"/>
                  </a:lnTo>
                  <a:lnTo>
                    <a:pt x="224904" y="542302"/>
                  </a:lnTo>
                  <a:lnTo>
                    <a:pt x="252958" y="542302"/>
                  </a:lnTo>
                  <a:lnTo>
                    <a:pt x="252958" y="532955"/>
                  </a:lnTo>
                  <a:close/>
                </a:path>
                <a:path w="4301490" h="542925">
                  <a:moveTo>
                    <a:pt x="290029" y="0"/>
                  </a:moveTo>
                  <a:lnTo>
                    <a:pt x="261988" y="0"/>
                  </a:lnTo>
                  <a:lnTo>
                    <a:pt x="261988" y="9359"/>
                  </a:lnTo>
                  <a:lnTo>
                    <a:pt x="290029" y="9359"/>
                  </a:lnTo>
                  <a:lnTo>
                    <a:pt x="290029" y="0"/>
                  </a:lnTo>
                  <a:close/>
                </a:path>
                <a:path w="4301490" h="542925">
                  <a:moveTo>
                    <a:pt x="299758" y="532955"/>
                  </a:moveTo>
                  <a:lnTo>
                    <a:pt x="271703" y="532955"/>
                  </a:lnTo>
                  <a:lnTo>
                    <a:pt x="271703" y="542302"/>
                  </a:lnTo>
                  <a:lnTo>
                    <a:pt x="299758" y="542302"/>
                  </a:lnTo>
                  <a:lnTo>
                    <a:pt x="299758" y="532955"/>
                  </a:lnTo>
                  <a:close/>
                </a:path>
                <a:path w="4301490" h="542925">
                  <a:moveTo>
                    <a:pt x="336829" y="0"/>
                  </a:moveTo>
                  <a:lnTo>
                    <a:pt x="308787" y="0"/>
                  </a:lnTo>
                  <a:lnTo>
                    <a:pt x="308787" y="9359"/>
                  </a:lnTo>
                  <a:lnTo>
                    <a:pt x="336829" y="9359"/>
                  </a:lnTo>
                  <a:lnTo>
                    <a:pt x="336829" y="0"/>
                  </a:lnTo>
                  <a:close/>
                </a:path>
                <a:path w="4301490" h="542925">
                  <a:moveTo>
                    <a:pt x="346544" y="532955"/>
                  </a:moveTo>
                  <a:lnTo>
                    <a:pt x="318503" y="532955"/>
                  </a:lnTo>
                  <a:lnTo>
                    <a:pt x="318503" y="542302"/>
                  </a:lnTo>
                  <a:lnTo>
                    <a:pt x="346544" y="542302"/>
                  </a:lnTo>
                  <a:lnTo>
                    <a:pt x="346544" y="532955"/>
                  </a:lnTo>
                  <a:close/>
                </a:path>
                <a:path w="4301490" h="542925">
                  <a:moveTo>
                    <a:pt x="383628" y="0"/>
                  </a:moveTo>
                  <a:lnTo>
                    <a:pt x="355574" y="0"/>
                  </a:lnTo>
                  <a:lnTo>
                    <a:pt x="355574" y="9359"/>
                  </a:lnTo>
                  <a:lnTo>
                    <a:pt x="383628" y="9359"/>
                  </a:lnTo>
                  <a:lnTo>
                    <a:pt x="383628" y="0"/>
                  </a:lnTo>
                  <a:close/>
                </a:path>
                <a:path w="4301490" h="542925">
                  <a:moveTo>
                    <a:pt x="393344" y="532955"/>
                  </a:moveTo>
                  <a:lnTo>
                    <a:pt x="365290" y="532955"/>
                  </a:lnTo>
                  <a:lnTo>
                    <a:pt x="365290" y="542302"/>
                  </a:lnTo>
                  <a:lnTo>
                    <a:pt x="393344" y="542302"/>
                  </a:lnTo>
                  <a:lnTo>
                    <a:pt x="393344" y="532955"/>
                  </a:lnTo>
                  <a:close/>
                </a:path>
                <a:path w="4301490" h="542925">
                  <a:moveTo>
                    <a:pt x="430428" y="0"/>
                  </a:moveTo>
                  <a:lnTo>
                    <a:pt x="402374" y="0"/>
                  </a:lnTo>
                  <a:lnTo>
                    <a:pt x="402374" y="9359"/>
                  </a:lnTo>
                  <a:lnTo>
                    <a:pt x="430428" y="9359"/>
                  </a:lnTo>
                  <a:lnTo>
                    <a:pt x="430428" y="0"/>
                  </a:lnTo>
                  <a:close/>
                </a:path>
                <a:path w="4301490" h="542925">
                  <a:moveTo>
                    <a:pt x="440143" y="532955"/>
                  </a:moveTo>
                  <a:lnTo>
                    <a:pt x="412089" y="532955"/>
                  </a:lnTo>
                  <a:lnTo>
                    <a:pt x="412089" y="542302"/>
                  </a:lnTo>
                  <a:lnTo>
                    <a:pt x="440143" y="542302"/>
                  </a:lnTo>
                  <a:lnTo>
                    <a:pt x="440143" y="532955"/>
                  </a:lnTo>
                  <a:close/>
                </a:path>
                <a:path w="4301490" h="542925">
                  <a:moveTo>
                    <a:pt x="477215" y="0"/>
                  </a:moveTo>
                  <a:lnTo>
                    <a:pt x="449173" y="0"/>
                  </a:lnTo>
                  <a:lnTo>
                    <a:pt x="449173" y="9359"/>
                  </a:lnTo>
                  <a:lnTo>
                    <a:pt x="477215" y="9359"/>
                  </a:lnTo>
                  <a:lnTo>
                    <a:pt x="477215" y="0"/>
                  </a:lnTo>
                  <a:close/>
                </a:path>
                <a:path w="4301490" h="542925">
                  <a:moveTo>
                    <a:pt x="486943" y="532955"/>
                  </a:moveTo>
                  <a:lnTo>
                    <a:pt x="458889" y="532955"/>
                  </a:lnTo>
                  <a:lnTo>
                    <a:pt x="458889" y="542302"/>
                  </a:lnTo>
                  <a:lnTo>
                    <a:pt x="486943" y="542302"/>
                  </a:lnTo>
                  <a:lnTo>
                    <a:pt x="486943" y="532955"/>
                  </a:lnTo>
                  <a:close/>
                </a:path>
                <a:path w="4301490" h="542925">
                  <a:moveTo>
                    <a:pt x="524014" y="0"/>
                  </a:moveTo>
                  <a:lnTo>
                    <a:pt x="495960" y="0"/>
                  </a:lnTo>
                  <a:lnTo>
                    <a:pt x="495960" y="9359"/>
                  </a:lnTo>
                  <a:lnTo>
                    <a:pt x="524014" y="9359"/>
                  </a:lnTo>
                  <a:lnTo>
                    <a:pt x="524014" y="0"/>
                  </a:lnTo>
                  <a:close/>
                </a:path>
                <a:path w="4301490" h="542925">
                  <a:moveTo>
                    <a:pt x="533730" y="532955"/>
                  </a:moveTo>
                  <a:lnTo>
                    <a:pt x="505688" y="532955"/>
                  </a:lnTo>
                  <a:lnTo>
                    <a:pt x="505688" y="542302"/>
                  </a:lnTo>
                  <a:lnTo>
                    <a:pt x="533730" y="542302"/>
                  </a:lnTo>
                  <a:lnTo>
                    <a:pt x="533730" y="532955"/>
                  </a:lnTo>
                  <a:close/>
                </a:path>
                <a:path w="4301490" h="542925">
                  <a:moveTo>
                    <a:pt x="570814" y="0"/>
                  </a:moveTo>
                  <a:lnTo>
                    <a:pt x="542759" y="0"/>
                  </a:lnTo>
                  <a:lnTo>
                    <a:pt x="542759" y="9359"/>
                  </a:lnTo>
                  <a:lnTo>
                    <a:pt x="570814" y="9359"/>
                  </a:lnTo>
                  <a:lnTo>
                    <a:pt x="570814" y="0"/>
                  </a:lnTo>
                  <a:close/>
                </a:path>
                <a:path w="4301490" h="542925">
                  <a:moveTo>
                    <a:pt x="580529" y="532955"/>
                  </a:moveTo>
                  <a:lnTo>
                    <a:pt x="552475" y="532955"/>
                  </a:lnTo>
                  <a:lnTo>
                    <a:pt x="552475" y="542302"/>
                  </a:lnTo>
                  <a:lnTo>
                    <a:pt x="580529" y="542302"/>
                  </a:lnTo>
                  <a:lnTo>
                    <a:pt x="580529" y="532955"/>
                  </a:lnTo>
                  <a:close/>
                </a:path>
                <a:path w="4301490" h="542925">
                  <a:moveTo>
                    <a:pt x="617613" y="0"/>
                  </a:moveTo>
                  <a:lnTo>
                    <a:pt x="589559" y="0"/>
                  </a:lnTo>
                  <a:lnTo>
                    <a:pt x="589559" y="9359"/>
                  </a:lnTo>
                  <a:lnTo>
                    <a:pt x="617613" y="9359"/>
                  </a:lnTo>
                  <a:lnTo>
                    <a:pt x="617613" y="0"/>
                  </a:lnTo>
                  <a:close/>
                </a:path>
                <a:path w="4301490" h="542925">
                  <a:moveTo>
                    <a:pt x="627329" y="532955"/>
                  </a:moveTo>
                  <a:lnTo>
                    <a:pt x="599274" y="532955"/>
                  </a:lnTo>
                  <a:lnTo>
                    <a:pt x="599274" y="542302"/>
                  </a:lnTo>
                  <a:lnTo>
                    <a:pt x="627329" y="542302"/>
                  </a:lnTo>
                  <a:lnTo>
                    <a:pt x="627329" y="532955"/>
                  </a:lnTo>
                  <a:close/>
                </a:path>
                <a:path w="4301490" h="542925">
                  <a:moveTo>
                    <a:pt x="664400" y="0"/>
                  </a:moveTo>
                  <a:lnTo>
                    <a:pt x="636358" y="0"/>
                  </a:lnTo>
                  <a:lnTo>
                    <a:pt x="636358" y="9359"/>
                  </a:lnTo>
                  <a:lnTo>
                    <a:pt x="664400" y="9359"/>
                  </a:lnTo>
                  <a:lnTo>
                    <a:pt x="664400" y="0"/>
                  </a:lnTo>
                  <a:close/>
                </a:path>
                <a:path w="4301490" h="542925">
                  <a:moveTo>
                    <a:pt x="674116" y="532955"/>
                  </a:moveTo>
                  <a:lnTo>
                    <a:pt x="646074" y="532955"/>
                  </a:lnTo>
                  <a:lnTo>
                    <a:pt x="646074" y="542302"/>
                  </a:lnTo>
                  <a:lnTo>
                    <a:pt x="674116" y="542302"/>
                  </a:lnTo>
                  <a:lnTo>
                    <a:pt x="674116" y="532955"/>
                  </a:lnTo>
                  <a:close/>
                </a:path>
                <a:path w="4301490" h="542925">
                  <a:moveTo>
                    <a:pt x="711200" y="0"/>
                  </a:moveTo>
                  <a:lnTo>
                    <a:pt x="683145" y="0"/>
                  </a:lnTo>
                  <a:lnTo>
                    <a:pt x="683145" y="9359"/>
                  </a:lnTo>
                  <a:lnTo>
                    <a:pt x="711200" y="9359"/>
                  </a:lnTo>
                  <a:lnTo>
                    <a:pt x="711200" y="0"/>
                  </a:lnTo>
                  <a:close/>
                </a:path>
                <a:path w="4301490" h="542925">
                  <a:moveTo>
                    <a:pt x="720915" y="532955"/>
                  </a:moveTo>
                  <a:lnTo>
                    <a:pt x="692873" y="532955"/>
                  </a:lnTo>
                  <a:lnTo>
                    <a:pt x="692873" y="542302"/>
                  </a:lnTo>
                  <a:lnTo>
                    <a:pt x="720915" y="542302"/>
                  </a:lnTo>
                  <a:lnTo>
                    <a:pt x="720915" y="532955"/>
                  </a:lnTo>
                  <a:close/>
                </a:path>
                <a:path w="4301490" h="542925">
                  <a:moveTo>
                    <a:pt x="757999" y="0"/>
                  </a:moveTo>
                  <a:lnTo>
                    <a:pt x="729945" y="0"/>
                  </a:lnTo>
                  <a:lnTo>
                    <a:pt x="729945" y="9359"/>
                  </a:lnTo>
                  <a:lnTo>
                    <a:pt x="757999" y="9359"/>
                  </a:lnTo>
                  <a:lnTo>
                    <a:pt x="757999" y="0"/>
                  </a:lnTo>
                  <a:close/>
                </a:path>
                <a:path w="4301490" h="542925">
                  <a:moveTo>
                    <a:pt x="767715" y="532955"/>
                  </a:moveTo>
                  <a:lnTo>
                    <a:pt x="739660" y="532955"/>
                  </a:lnTo>
                  <a:lnTo>
                    <a:pt x="739660" y="542302"/>
                  </a:lnTo>
                  <a:lnTo>
                    <a:pt x="767715" y="542302"/>
                  </a:lnTo>
                  <a:lnTo>
                    <a:pt x="767715" y="532955"/>
                  </a:lnTo>
                  <a:close/>
                </a:path>
                <a:path w="4301490" h="542925">
                  <a:moveTo>
                    <a:pt x="804786" y="0"/>
                  </a:moveTo>
                  <a:lnTo>
                    <a:pt x="776744" y="0"/>
                  </a:lnTo>
                  <a:lnTo>
                    <a:pt x="776744" y="9359"/>
                  </a:lnTo>
                  <a:lnTo>
                    <a:pt x="804786" y="9359"/>
                  </a:lnTo>
                  <a:lnTo>
                    <a:pt x="804786" y="0"/>
                  </a:lnTo>
                  <a:close/>
                </a:path>
                <a:path w="4301490" h="542925">
                  <a:moveTo>
                    <a:pt x="814514" y="532955"/>
                  </a:moveTo>
                  <a:lnTo>
                    <a:pt x="786460" y="532955"/>
                  </a:lnTo>
                  <a:lnTo>
                    <a:pt x="786460" y="542302"/>
                  </a:lnTo>
                  <a:lnTo>
                    <a:pt x="814514" y="542302"/>
                  </a:lnTo>
                  <a:lnTo>
                    <a:pt x="814514" y="532955"/>
                  </a:lnTo>
                  <a:close/>
                </a:path>
                <a:path w="4301490" h="542925">
                  <a:moveTo>
                    <a:pt x="851585" y="0"/>
                  </a:moveTo>
                  <a:lnTo>
                    <a:pt x="823531" y="0"/>
                  </a:lnTo>
                  <a:lnTo>
                    <a:pt x="823531" y="9359"/>
                  </a:lnTo>
                  <a:lnTo>
                    <a:pt x="851585" y="9359"/>
                  </a:lnTo>
                  <a:lnTo>
                    <a:pt x="851585" y="0"/>
                  </a:lnTo>
                  <a:close/>
                </a:path>
                <a:path w="4301490" h="542925">
                  <a:moveTo>
                    <a:pt x="861301" y="532955"/>
                  </a:moveTo>
                  <a:lnTo>
                    <a:pt x="833259" y="532955"/>
                  </a:lnTo>
                  <a:lnTo>
                    <a:pt x="833259" y="542302"/>
                  </a:lnTo>
                  <a:lnTo>
                    <a:pt x="861301" y="542302"/>
                  </a:lnTo>
                  <a:lnTo>
                    <a:pt x="861301" y="532955"/>
                  </a:lnTo>
                  <a:close/>
                </a:path>
                <a:path w="4301490" h="542925">
                  <a:moveTo>
                    <a:pt x="898385" y="0"/>
                  </a:moveTo>
                  <a:lnTo>
                    <a:pt x="870331" y="0"/>
                  </a:lnTo>
                  <a:lnTo>
                    <a:pt x="870331" y="9359"/>
                  </a:lnTo>
                  <a:lnTo>
                    <a:pt x="898385" y="9359"/>
                  </a:lnTo>
                  <a:lnTo>
                    <a:pt x="898385" y="0"/>
                  </a:lnTo>
                  <a:close/>
                </a:path>
                <a:path w="4301490" h="542925">
                  <a:moveTo>
                    <a:pt x="908100" y="532955"/>
                  </a:moveTo>
                  <a:lnTo>
                    <a:pt x="880046" y="532955"/>
                  </a:lnTo>
                  <a:lnTo>
                    <a:pt x="880046" y="542302"/>
                  </a:lnTo>
                  <a:lnTo>
                    <a:pt x="908100" y="542302"/>
                  </a:lnTo>
                  <a:lnTo>
                    <a:pt x="908100" y="532955"/>
                  </a:lnTo>
                  <a:close/>
                </a:path>
                <a:path w="4301490" h="542925">
                  <a:moveTo>
                    <a:pt x="945184" y="0"/>
                  </a:moveTo>
                  <a:lnTo>
                    <a:pt x="917130" y="0"/>
                  </a:lnTo>
                  <a:lnTo>
                    <a:pt x="917130" y="9359"/>
                  </a:lnTo>
                  <a:lnTo>
                    <a:pt x="945184" y="9359"/>
                  </a:lnTo>
                  <a:lnTo>
                    <a:pt x="945184" y="0"/>
                  </a:lnTo>
                  <a:close/>
                </a:path>
                <a:path w="4301490" h="542925">
                  <a:moveTo>
                    <a:pt x="954900" y="532955"/>
                  </a:moveTo>
                  <a:lnTo>
                    <a:pt x="926846" y="532955"/>
                  </a:lnTo>
                  <a:lnTo>
                    <a:pt x="926846" y="542302"/>
                  </a:lnTo>
                  <a:lnTo>
                    <a:pt x="954900" y="542302"/>
                  </a:lnTo>
                  <a:lnTo>
                    <a:pt x="954900" y="532955"/>
                  </a:lnTo>
                  <a:close/>
                </a:path>
                <a:path w="4301490" h="542925">
                  <a:moveTo>
                    <a:pt x="991971" y="0"/>
                  </a:moveTo>
                  <a:lnTo>
                    <a:pt x="963930" y="0"/>
                  </a:lnTo>
                  <a:lnTo>
                    <a:pt x="963930" y="9359"/>
                  </a:lnTo>
                  <a:lnTo>
                    <a:pt x="991971" y="9359"/>
                  </a:lnTo>
                  <a:lnTo>
                    <a:pt x="991971" y="0"/>
                  </a:lnTo>
                  <a:close/>
                </a:path>
                <a:path w="4301490" h="542925">
                  <a:moveTo>
                    <a:pt x="1001699" y="532955"/>
                  </a:moveTo>
                  <a:lnTo>
                    <a:pt x="973645" y="532955"/>
                  </a:lnTo>
                  <a:lnTo>
                    <a:pt x="973645" y="542302"/>
                  </a:lnTo>
                  <a:lnTo>
                    <a:pt x="1001699" y="542302"/>
                  </a:lnTo>
                  <a:lnTo>
                    <a:pt x="1001699" y="532955"/>
                  </a:lnTo>
                  <a:close/>
                </a:path>
                <a:path w="4301490" h="542925">
                  <a:moveTo>
                    <a:pt x="1038771" y="0"/>
                  </a:moveTo>
                  <a:lnTo>
                    <a:pt x="1010716" y="0"/>
                  </a:lnTo>
                  <a:lnTo>
                    <a:pt x="1010716" y="9359"/>
                  </a:lnTo>
                  <a:lnTo>
                    <a:pt x="1038771" y="9359"/>
                  </a:lnTo>
                  <a:lnTo>
                    <a:pt x="1038771" y="0"/>
                  </a:lnTo>
                  <a:close/>
                </a:path>
                <a:path w="4301490" h="542925">
                  <a:moveTo>
                    <a:pt x="1048486" y="532955"/>
                  </a:moveTo>
                  <a:lnTo>
                    <a:pt x="1020445" y="532955"/>
                  </a:lnTo>
                  <a:lnTo>
                    <a:pt x="1020445" y="542302"/>
                  </a:lnTo>
                  <a:lnTo>
                    <a:pt x="1048486" y="542302"/>
                  </a:lnTo>
                  <a:lnTo>
                    <a:pt x="1048486" y="532955"/>
                  </a:lnTo>
                  <a:close/>
                </a:path>
                <a:path w="4301490" h="542925">
                  <a:moveTo>
                    <a:pt x="1085570" y="0"/>
                  </a:moveTo>
                  <a:lnTo>
                    <a:pt x="1057516" y="0"/>
                  </a:lnTo>
                  <a:lnTo>
                    <a:pt x="1057516" y="9359"/>
                  </a:lnTo>
                  <a:lnTo>
                    <a:pt x="1085570" y="9359"/>
                  </a:lnTo>
                  <a:lnTo>
                    <a:pt x="1085570" y="0"/>
                  </a:lnTo>
                  <a:close/>
                </a:path>
                <a:path w="4301490" h="542925">
                  <a:moveTo>
                    <a:pt x="1095286" y="532955"/>
                  </a:moveTo>
                  <a:lnTo>
                    <a:pt x="1067231" y="532955"/>
                  </a:lnTo>
                  <a:lnTo>
                    <a:pt x="1067231" y="542302"/>
                  </a:lnTo>
                  <a:lnTo>
                    <a:pt x="1095286" y="542302"/>
                  </a:lnTo>
                  <a:lnTo>
                    <a:pt x="1095286" y="532955"/>
                  </a:lnTo>
                  <a:close/>
                </a:path>
                <a:path w="4301490" h="542925">
                  <a:moveTo>
                    <a:pt x="1132357" y="0"/>
                  </a:moveTo>
                  <a:lnTo>
                    <a:pt x="1104315" y="0"/>
                  </a:lnTo>
                  <a:lnTo>
                    <a:pt x="1104315" y="9359"/>
                  </a:lnTo>
                  <a:lnTo>
                    <a:pt x="1132357" y="9359"/>
                  </a:lnTo>
                  <a:lnTo>
                    <a:pt x="1132357" y="0"/>
                  </a:lnTo>
                  <a:close/>
                </a:path>
                <a:path w="4301490" h="542925">
                  <a:moveTo>
                    <a:pt x="1142085" y="532955"/>
                  </a:moveTo>
                  <a:lnTo>
                    <a:pt x="1114031" y="532955"/>
                  </a:lnTo>
                  <a:lnTo>
                    <a:pt x="1114031" y="542302"/>
                  </a:lnTo>
                  <a:lnTo>
                    <a:pt x="1142085" y="542302"/>
                  </a:lnTo>
                  <a:lnTo>
                    <a:pt x="1142085" y="532955"/>
                  </a:lnTo>
                  <a:close/>
                </a:path>
                <a:path w="4301490" h="542925">
                  <a:moveTo>
                    <a:pt x="1179156" y="0"/>
                  </a:moveTo>
                  <a:lnTo>
                    <a:pt x="1151115" y="0"/>
                  </a:lnTo>
                  <a:lnTo>
                    <a:pt x="1151115" y="9359"/>
                  </a:lnTo>
                  <a:lnTo>
                    <a:pt x="1179156" y="9359"/>
                  </a:lnTo>
                  <a:lnTo>
                    <a:pt x="1179156" y="0"/>
                  </a:lnTo>
                  <a:close/>
                </a:path>
                <a:path w="4301490" h="542925">
                  <a:moveTo>
                    <a:pt x="1188872" y="532955"/>
                  </a:moveTo>
                  <a:lnTo>
                    <a:pt x="1160830" y="532955"/>
                  </a:lnTo>
                  <a:lnTo>
                    <a:pt x="1160830" y="542302"/>
                  </a:lnTo>
                  <a:lnTo>
                    <a:pt x="1188872" y="542302"/>
                  </a:lnTo>
                  <a:lnTo>
                    <a:pt x="1188872" y="532955"/>
                  </a:lnTo>
                  <a:close/>
                </a:path>
                <a:path w="4301490" h="542925">
                  <a:moveTo>
                    <a:pt x="1225956" y="0"/>
                  </a:moveTo>
                  <a:lnTo>
                    <a:pt x="1197902" y="0"/>
                  </a:lnTo>
                  <a:lnTo>
                    <a:pt x="1197902" y="9359"/>
                  </a:lnTo>
                  <a:lnTo>
                    <a:pt x="1225956" y="9359"/>
                  </a:lnTo>
                  <a:lnTo>
                    <a:pt x="1225956" y="0"/>
                  </a:lnTo>
                  <a:close/>
                </a:path>
                <a:path w="4301490" h="542925">
                  <a:moveTo>
                    <a:pt x="1235671" y="532955"/>
                  </a:moveTo>
                  <a:lnTo>
                    <a:pt x="1207617" y="532955"/>
                  </a:lnTo>
                  <a:lnTo>
                    <a:pt x="1207617" y="542302"/>
                  </a:lnTo>
                  <a:lnTo>
                    <a:pt x="1235671" y="542302"/>
                  </a:lnTo>
                  <a:lnTo>
                    <a:pt x="1235671" y="532955"/>
                  </a:lnTo>
                  <a:close/>
                </a:path>
                <a:path w="4301490" h="542925">
                  <a:moveTo>
                    <a:pt x="1272755" y="0"/>
                  </a:moveTo>
                  <a:lnTo>
                    <a:pt x="1244701" y="0"/>
                  </a:lnTo>
                  <a:lnTo>
                    <a:pt x="1244701" y="9359"/>
                  </a:lnTo>
                  <a:lnTo>
                    <a:pt x="1272755" y="9359"/>
                  </a:lnTo>
                  <a:lnTo>
                    <a:pt x="1272755" y="0"/>
                  </a:lnTo>
                  <a:close/>
                </a:path>
                <a:path w="4301490" h="542925">
                  <a:moveTo>
                    <a:pt x="1282471" y="532955"/>
                  </a:moveTo>
                  <a:lnTo>
                    <a:pt x="1254417" y="532955"/>
                  </a:lnTo>
                  <a:lnTo>
                    <a:pt x="1254417" y="542302"/>
                  </a:lnTo>
                  <a:lnTo>
                    <a:pt x="1282471" y="542302"/>
                  </a:lnTo>
                  <a:lnTo>
                    <a:pt x="1282471" y="532955"/>
                  </a:lnTo>
                  <a:close/>
                </a:path>
                <a:path w="4301490" h="542925">
                  <a:moveTo>
                    <a:pt x="1319542" y="0"/>
                  </a:moveTo>
                  <a:lnTo>
                    <a:pt x="1291501" y="0"/>
                  </a:lnTo>
                  <a:lnTo>
                    <a:pt x="1291501" y="9359"/>
                  </a:lnTo>
                  <a:lnTo>
                    <a:pt x="1319542" y="9359"/>
                  </a:lnTo>
                  <a:lnTo>
                    <a:pt x="1319542" y="0"/>
                  </a:lnTo>
                  <a:close/>
                </a:path>
                <a:path w="4301490" h="542925">
                  <a:moveTo>
                    <a:pt x="1329270" y="532955"/>
                  </a:moveTo>
                  <a:lnTo>
                    <a:pt x="1301216" y="532955"/>
                  </a:lnTo>
                  <a:lnTo>
                    <a:pt x="1301216" y="542302"/>
                  </a:lnTo>
                  <a:lnTo>
                    <a:pt x="1329270" y="542302"/>
                  </a:lnTo>
                  <a:lnTo>
                    <a:pt x="1329270" y="532955"/>
                  </a:lnTo>
                  <a:close/>
                </a:path>
                <a:path w="4301490" h="542925">
                  <a:moveTo>
                    <a:pt x="1366342" y="0"/>
                  </a:moveTo>
                  <a:lnTo>
                    <a:pt x="1338287" y="0"/>
                  </a:lnTo>
                  <a:lnTo>
                    <a:pt x="1338287" y="9359"/>
                  </a:lnTo>
                  <a:lnTo>
                    <a:pt x="1366342" y="9359"/>
                  </a:lnTo>
                  <a:lnTo>
                    <a:pt x="1366342" y="0"/>
                  </a:lnTo>
                  <a:close/>
                </a:path>
                <a:path w="4301490" h="542925">
                  <a:moveTo>
                    <a:pt x="1376057" y="532955"/>
                  </a:moveTo>
                  <a:lnTo>
                    <a:pt x="1348016" y="532955"/>
                  </a:lnTo>
                  <a:lnTo>
                    <a:pt x="1348016" y="542302"/>
                  </a:lnTo>
                  <a:lnTo>
                    <a:pt x="1376057" y="542302"/>
                  </a:lnTo>
                  <a:lnTo>
                    <a:pt x="1376057" y="532955"/>
                  </a:lnTo>
                  <a:close/>
                </a:path>
                <a:path w="4301490" h="542925">
                  <a:moveTo>
                    <a:pt x="1413141" y="0"/>
                  </a:moveTo>
                  <a:lnTo>
                    <a:pt x="1385087" y="0"/>
                  </a:lnTo>
                  <a:lnTo>
                    <a:pt x="1385087" y="9359"/>
                  </a:lnTo>
                  <a:lnTo>
                    <a:pt x="1413141" y="9359"/>
                  </a:lnTo>
                  <a:lnTo>
                    <a:pt x="1413141" y="0"/>
                  </a:lnTo>
                  <a:close/>
                </a:path>
                <a:path w="4301490" h="542925">
                  <a:moveTo>
                    <a:pt x="1422857" y="532955"/>
                  </a:moveTo>
                  <a:lnTo>
                    <a:pt x="1394802" y="532955"/>
                  </a:lnTo>
                  <a:lnTo>
                    <a:pt x="1394802" y="542302"/>
                  </a:lnTo>
                  <a:lnTo>
                    <a:pt x="1422857" y="542302"/>
                  </a:lnTo>
                  <a:lnTo>
                    <a:pt x="1422857" y="532955"/>
                  </a:lnTo>
                  <a:close/>
                </a:path>
                <a:path w="4301490" h="542925">
                  <a:moveTo>
                    <a:pt x="1459941" y="0"/>
                  </a:moveTo>
                  <a:lnTo>
                    <a:pt x="1431886" y="0"/>
                  </a:lnTo>
                  <a:lnTo>
                    <a:pt x="1431886" y="9359"/>
                  </a:lnTo>
                  <a:lnTo>
                    <a:pt x="1459941" y="9359"/>
                  </a:lnTo>
                  <a:lnTo>
                    <a:pt x="1459941" y="0"/>
                  </a:lnTo>
                  <a:close/>
                </a:path>
                <a:path w="4301490" h="542925">
                  <a:moveTo>
                    <a:pt x="1469656" y="532955"/>
                  </a:moveTo>
                  <a:lnTo>
                    <a:pt x="1441602" y="532955"/>
                  </a:lnTo>
                  <a:lnTo>
                    <a:pt x="1441602" y="542302"/>
                  </a:lnTo>
                  <a:lnTo>
                    <a:pt x="1469656" y="542302"/>
                  </a:lnTo>
                  <a:lnTo>
                    <a:pt x="1469656" y="532955"/>
                  </a:lnTo>
                  <a:close/>
                </a:path>
                <a:path w="4301490" h="542925">
                  <a:moveTo>
                    <a:pt x="1506728" y="0"/>
                  </a:moveTo>
                  <a:lnTo>
                    <a:pt x="1478686" y="0"/>
                  </a:lnTo>
                  <a:lnTo>
                    <a:pt x="1478686" y="9359"/>
                  </a:lnTo>
                  <a:lnTo>
                    <a:pt x="1506728" y="9359"/>
                  </a:lnTo>
                  <a:lnTo>
                    <a:pt x="1506728" y="0"/>
                  </a:lnTo>
                  <a:close/>
                </a:path>
                <a:path w="4301490" h="542925">
                  <a:moveTo>
                    <a:pt x="1516443" y="532955"/>
                  </a:moveTo>
                  <a:lnTo>
                    <a:pt x="1488401" y="532955"/>
                  </a:lnTo>
                  <a:lnTo>
                    <a:pt x="1488401" y="542302"/>
                  </a:lnTo>
                  <a:lnTo>
                    <a:pt x="1516443" y="542302"/>
                  </a:lnTo>
                  <a:lnTo>
                    <a:pt x="1516443" y="532955"/>
                  </a:lnTo>
                  <a:close/>
                </a:path>
                <a:path w="4301490" h="542925">
                  <a:moveTo>
                    <a:pt x="1553527" y="0"/>
                  </a:moveTo>
                  <a:lnTo>
                    <a:pt x="1525473" y="0"/>
                  </a:lnTo>
                  <a:lnTo>
                    <a:pt x="1525473" y="9359"/>
                  </a:lnTo>
                  <a:lnTo>
                    <a:pt x="1553527" y="9359"/>
                  </a:lnTo>
                  <a:lnTo>
                    <a:pt x="1553527" y="0"/>
                  </a:lnTo>
                  <a:close/>
                </a:path>
                <a:path w="4301490" h="542925">
                  <a:moveTo>
                    <a:pt x="1563243" y="532955"/>
                  </a:moveTo>
                  <a:lnTo>
                    <a:pt x="1535201" y="532955"/>
                  </a:lnTo>
                  <a:lnTo>
                    <a:pt x="1535201" y="542302"/>
                  </a:lnTo>
                  <a:lnTo>
                    <a:pt x="1563243" y="542302"/>
                  </a:lnTo>
                  <a:lnTo>
                    <a:pt x="1563243" y="532955"/>
                  </a:lnTo>
                  <a:close/>
                </a:path>
                <a:path w="4301490" h="542925">
                  <a:moveTo>
                    <a:pt x="1600327" y="0"/>
                  </a:moveTo>
                  <a:lnTo>
                    <a:pt x="1572272" y="0"/>
                  </a:lnTo>
                  <a:lnTo>
                    <a:pt x="1572272" y="9359"/>
                  </a:lnTo>
                  <a:lnTo>
                    <a:pt x="1600327" y="9359"/>
                  </a:lnTo>
                  <a:lnTo>
                    <a:pt x="1600327" y="0"/>
                  </a:lnTo>
                  <a:close/>
                </a:path>
                <a:path w="4301490" h="542925">
                  <a:moveTo>
                    <a:pt x="1610042" y="532955"/>
                  </a:moveTo>
                  <a:lnTo>
                    <a:pt x="1581988" y="532955"/>
                  </a:lnTo>
                  <a:lnTo>
                    <a:pt x="1581988" y="542302"/>
                  </a:lnTo>
                  <a:lnTo>
                    <a:pt x="1610042" y="542302"/>
                  </a:lnTo>
                  <a:lnTo>
                    <a:pt x="1610042" y="532955"/>
                  </a:lnTo>
                  <a:close/>
                </a:path>
                <a:path w="4301490" h="542925">
                  <a:moveTo>
                    <a:pt x="1647113" y="0"/>
                  </a:moveTo>
                  <a:lnTo>
                    <a:pt x="1619072" y="0"/>
                  </a:lnTo>
                  <a:lnTo>
                    <a:pt x="1619072" y="9359"/>
                  </a:lnTo>
                  <a:lnTo>
                    <a:pt x="1647113" y="9359"/>
                  </a:lnTo>
                  <a:lnTo>
                    <a:pt x="1647113" y="0"/>
                  </a:lnTo>
                  <a:close/>
                </a:path>
                <a:path w="4301490" h="542925">
                  <a:moveTo>
                    <a:pt x="1656842" y="532955"/>
                  </a:moveTo>
                  <a:lnTo>
                    <a:pt x="1628787" y="532955"/>
                  </a:lnTo>
                  <a:lnTo>
                    <a:pt x="1628787" y="542302"/>
                  </a:lnTo>
                  <a:lnTo>
                    <a:pt x="1656842" y="542302"/>
                  </a:lnTo>
                  <a:lnTo>
                    <a:pt x="1656842" y="532955"/>
                  </a:lnTo>
                  <a:close/>
                </a:path>
                <a:path w="4301490" h="542925">
                  <a:moveTo>
                    <a:pt x="1693913" y="0"/>
                  </a:moveTo>
                  <a:lnTo>
                    <a:pt x="1665859" y="0"/>
                  </a:lnTo>
                  <a:lnTo>
                    <a:pt x="1665859" y="9359"/>
                  </a:lnTo>
                  <a:lnTo>
                    <a:pt x="1693913" y="9359"/>
                  </a:lnTo>
                  <a:lnTo>
                    <a:pt x="1693913" y="0"/>
                  </a:lnTo>
                  <a:close/>
                </a:path>
                <a:path w="4301490" h="542925">
                  <a:moveTo>
                    <a:pt x="1703628" y="532955"/>
                  </a:moveTo>
                  <a:lnTo>
                    <a:pt x="1675587" y="532955"/>
                  </a:lnTo>
                  <a:lnTo>
                    <a:pt x="1675587" y="542302"/>
                  </a:lnTo>
                  <a:lnTo>
                    <a:pt x="1703628" y="542302"/>
                  </a:lnTo>
                  <a:lnTo>
                    <a:pt x="1703628" y="532955"/>
                  </a:lnTo>
                  <a:close/>
                </a:path>
                <a:path w="4301490" h="542925">
                  <a:moveTo>
                    <a:pt x="1740712" y="0"/>
                  </a:moveTo>
                  <a:lnTo>
                    <a:pt x="1712658" y="0"/>
                  </a:lnTo>
                  <a:lnTo>
                    <a:pt x="1712658" y="9359"/>
                  </a:lnTo>
                  <a:lnTo>
                    <a:pt x="1740712" y="9359"/>
                  </a:lnTo>
                  <a:lnTo>
                    <a:pt x="1740712" y="0"/>
                  </a:lnTo>
                  <a:close/>
                </a:path>
                <a:path w="4301490" h="542925">
                  <a:moveTo>
                    <a:pt x="1750428" y="532955"/>
                  </a:moveTo>
                  <a:lnTo>
                    <a:pt x="1722374" y="532955"/>
                  </a:lnTo>
                  <a:lnTo>
                    <a:pt x="1722374" y="542302"/>
                  </a:lnTo>
                  <a:lnTo>
                    <a:pt x="1750428" y="542302"/>
                  </a:lnTo>
                  <a:lnTo>
                    <a:pt x="1750428" y="532955"/>
                  </a:lnTo>
                  <a:close/>
                </a:path>
                <a:path w="4301490" h="542925">
                  <a:moveTo>
                    <a:pt x="1787512" y="0"/>
                  </a:moveTo>
                  <a:lnTo>
                    <a:pt x="1759458" y="0"/>
                  </a:lnTo>
                  <a:lnTo>
                    <a:pt x="1759458" y="9359"/>
                  </a:lnTo>
                  <a:lnTo>
                    <a:pt x="1787512" y="9359"/>
                  </a:lnTo>
                  <a:lnTo>
                    <a:pt x="1787512" y="0"/>
                  </a:lnTo>
                  <a:close/>
                </a:path>
                <a:path w="4301490" h="542925">
                  <a:moveTo>
                    <a:pt x="1797227" y="532955"/>
                  </a:moveTo>
                  <a:lnTo>
                    <a:pt x="1769173" y="532955"/>
                  </a:lnTo>
                  <a:lnTo>
                    <a:pt x="1769173" y="542302"/>
                  </a:lnTo>
                  <a:lnTo>
                    <a:pt x="1797227" y="542302"/>
                  </a:lnTo>
                  <a:lnTo>
                    <a:pt x="1797227" y="532955"/>
                  </a:lnTo>
                  <a:close/>
                </a:path>
                <a:path w="4301490" h="542925">
                  <a:moveTo>
                    <a:pt x="1834299" y="0"/>
                  </a:moveTo>
                  <a:lnTo>
                    <a:pt x="1806257" y="0"/>
                  </a:lnTo>
                  <a:lnTo>
                    <a:pt x="1806257" y="9359"/>
                  </a:lnTo>
                  <a:lnTo>
                    <a:pt x="1834299" y="9359"/>
                  </a:lnTo>
                  <a:lnTo>
                    <a:pt x="1834299" y="0"/>
                  </a:lnTo>
                  <a:close/>
                </a:path>
                <a:path w="4301490" h="542925">
                  <a:moveTo>
                    <a:pt x="1844027" y="532955"/>
                  </a:moveTo>
                  <a:lnTo>
                    <a:pt x="1815973" y="532955"/>
                  </a:lnTo>
                  <a:lnTo>
                    <a:pt x="1815973" y="542302"/>
                  </a:lnTo>
                  <a:lnTo>
                    <a:pt x="1844027" y="542302"/>
                  </a:lnTo>
                  <a:lnTo>
                    <a:pt x="1844027" y="532955"/>
                  </a:lnTo>
                  <a:close/>
                </a:path>
                <a:path w="4301490" h="542925">
                  <a:moveTo>
                    <a:pt x="1881098" y="0"/>
                  </a:moveTo>
                  <a:lnTo>
                    <a:pt x="1853044" y="0"/>
                  </a:lnTo>
                  <a:lnTo>
                    <a:pt x="1853044" y="9359"/>
                  </a:lnTo>
                  <a:lnTo>
                    <a:pt x="1881098" y="9359"/>
                  </a:lnTo>
                  <a:lnTo>
                    <a:pt x="1881098" y="0"/>
                  </a:lnTo>
                  <a:close/>
                </a:path>
                <a:path w="4301490" h="542925">
                  <a:moveTo>
                    <a:pt x="1890814" y="532955"/>
                  </a:moveTo>
                  <a:lnTo>
                    <a:pt x="1862772" y="532955"/>
                  </a:lnTo>
                  <a:lnTo>
                    <a:pt x="1862772" y="542302"/>
                  </a:lnTo>
                  <a:lnTo>
                    <a:pt x="1890814" y="542302"/>
                  </a:lnTo>
                  <a:lnTo>
                    <a:pt x="1890814" y="532955"/>
                  </a:lnTo>
                  <a:close/>
                </a:path>
                <a:path w="4301490" h="542925">
                  <a:moveTo>
                    <a:pt x="1927898" y="0"/>
                  </a:moveTo>
                  <a:lnTo>
                    <a:pt x="1899843" y="0"/>
                  </a:lnTo>
                  <a:lnTo>
                    <a:pt x="1899843" y="9359"/>
                  </a:lnTo>
                  <a:lnTo>
                    <a:pt x="1927898" y="9359"/>
                  </a:lnTo>
                  <a:lnTo>
                    <a:pt x="1927898" y="0"/>
                  </a:lnTo>
                  <a:close/>
                </a:path>
                <a:path w="4301490" h="542925">
                  <a:moveTo>
                    <a:pt x="1937613" y="532955"/>
                  </a:moveTo>
                  <a:lnTo>
                    <a:pt x="1909559" y="532955"/>
                  </a:lnTo>
                  <a:lnTo>
                    <a:pt x="1909559" y="542302"/>
                  </a:lnTo>
                  <a:lnTo>
                    <a:pt x="1937613" y="542302"/>
                  </a:lnTo>
                  <a:lnTo>
                    <a:pt x="1937613" y="532955"/>
                  </a:lnTo>
                  <a:close/>
                </a:path>
                <a:path w="4301490" h="542925">
                  <a:moveTo>
                    <a:pt x="1974684" y="0"/>
                  </a:moveTo>
                  <a:lnTo>
                    <a:pt x="1946643" y="0"/>
                  </a:lnTo>
                  <a:lnTo>
                    <a:pt x="1946643" y="9359"/>
                  </a:lnTo>
                  <a:lnTo>
                    <a:pt x="1974684" y="9359"/>
                  </a:lnTo>
                  <a:lnTo>
                    <a:pt x="1974684" y="0"/>
                  </a:lnTo>
                  <a:close/>
                </a:path>
                <a:path w="4301490" h="542925">
                  <a:moveTo>
                    <a:pt x="1984413" y="532955"/>
                  </a:moveTo>
                  <a:lnTo>
                    <a:pt x="1956358" y="532955"/>
                  </a:lnTo>
                  <a:lnTo>
                    <a:pt x="1956358" y="542302"/>
                  </a:lnTo>
                  <a:lnTo>
                    <a:pt x="1984413" y="542302"/>
                  </a:lnTo>
                  <a:lnTo>
                    <a:pt x="1984413" y="532955"/>
                  </a:lnTo>
                  <a:close/>
                </a:path>
                <a:path w="4301490" h="542925">
                  <a:moveTo>
                    <a:pt x="2021484" y="0"/>
                  </a:moveTo>
                  <a:lnTo>
                    <a:pt x="1993442" y="0"/>
                  </a:lnTo>
                  <a:lnTo>
                    <a:pt x="1993442" y="9359"/>
                  </a:lnTo>
                  <a:lnTo>
                    <a:pt x="2021484" y="9359"/>
                  </a:lnTo>
                  <a:lnTo>
                    <a:pt x="2021484" y="0"/>
                  </a:lnTo>
                  <a:close/>
                </a:path>
                <a:path w="4301490" h="542925">
                  <a:moveTo>
                    <a:pt x="2031199" y="532955"/>
                  </a:moveTo>
                  <a:lnTo>
                    <a:pt x="2003158" y="532955"/>
                  </a:lnTo>
                  <a:lnTo>
                    <a:pt x="2003158" y="542302"/>
                  </a:lnTo>
                  <a:lnTo>
                    <a:pt x="2031199" y="542302"/>
                  </a:lnTo>
                  <a:lnTo>
                    <a:pt x="2031199" y="532955"/>
                  </a:lnTo>
                  <a:close/>
                </a:path>
                <a:path w="4301490" h="542925">
                  <a:moveTo>
                    <a:pt x="2068283" y="0"/>
                  </a:moveTo>
                  <a:lnTo>
                    <a:pt x="2040229" y="0"/>
                  </a:lnTo>
                  <a:lnTo>
                    <a:pt x="2040229" y="9359"/>
                  </a:lnTo>
                  <a:lnTo>
                    <a:pt x="2068283" y="9359"/>
                  </a:lnTo>
                  <a:lnTo>
                    <a:pt x="2068283" y="0"/>
                  </a:lnTo>
                  <a:close/>
                </a:path>
                <a:path w="4301490" h="542925">
                  <a:moveTo>
                    <a:pt x="2077999" y="532955"/>
                  </a:moveTo>
                  <a:lnTo>
                    <a:pt x="2049945" y="532955"/>
                  </a:lnTo>
                  <a:lnTo>
                    <a:pt x="2049945" y="542302"/>
                  </a:lnTo>
                  <a:lnTo>
                    <a:pt x="2077999" y="542302"/>
                  </a:lnTo>
                  <a:lnTo>
                    <a:pt x="2077999" y="532955"/>
                  </a:lnTo>
                  <a:close/>
                </a:path>
                <a:path w="4301490" h="542925">
                  <a:moveTo>
                    <a:pt x="2115083" y="0"/>
                  </a:moveTo>
                  <a:lnTo>
                    <a:pt x="2087029" y="0"/>
                  </a:lnTo>
                  <a:lnTo>
                    <a:pt x="2087029" y="9359"/>
                  </a:lnTo>
                  <a:lnTo>
                    <a:pt x="2115083" y="9359"/>
                  </a:lnTo>
                  <a:lnTo>
                    <a:pt x="2115083" y="0"/>
                  </a:lnTo>
                  <a:close/>
                </a:path>
                <a:path w="4301490" h="542925">
                  <a:moveTo>
                    <a:pt x="2124799" y="532955"/>
                  </a:moveTo>
                  <a:lnTo>
                    <a:pt x="2096744" y="532955"/>
                  </a:lnTo>
                  <a:lnTo>
                    <a:pt x="2096744" y="542302"/>
                  </a:lnTo>
                  <a:lnTo>
                    <a:pt x="2124799" y="542302"/>
                  </a:lnTo>
                  <a:lnTo>
                    <a:pt x="2124799" y="532955"/>
                  </a:lnTo>
                  <a:close/>
                </a:path>
                <a:path w="4301490" h="542925">
                  <a:moveTo>
                    <a:pt x="2161870" y="0"/>
                  </a:moveTo>
                  <a:lnTo>
                    <a:pt x="2133828" y="0"/>
                  </a:lnTo>
                  <a:lnTo>
                    <a:pt x="2133828" y="9359"/>
                  </a:lnTo>
                  <a:lnTo>
                    <a:pt x="2161870" y="9359"/>
                  </a:lnTo>
                  <a:lnTo>
                    <a:pt x="2161870" y="0"/>
                  </a:lnTo>
                  <a:close/>
                </a:path>
                <a:path w="4301490" h="542925">
                  <a:moveTo>
                    <a:pt x="2171598" y="532955"/>
                  </a:moveTo>
                  <a:lnTo>
                    <a:pt x="2143544" y="532955"/>
                  </a:lnTo>
                  <a:lnTo>
                    <a:pt x="2143544" y="542302"/>
                  </a:lnTo>
                  <a:lnTo>
                    <a:pt x="2171598" y="542302"/>
                  </a:lnTo>
                  <a:lnTo>
                    <a:pt x="2171598" y="532955"/>
                  </a:lnTo>
                  <a:close/>
                </a:path>
                <a:path w="4301490" h="542925">
                  <a:moveTo>
                    <a:pt x="2208669" y="0"/>
                  </a:moveTo>
                  <a:lnTo>
                    <a:pt x="2180615" y="0"/>
                  </a:lnTo>
                  <a:lnTo>
                    <a:pt x="2180615" y="9359"/>
                  </a:lnTo>
                  <a:lnTo>
                    <a:pt x="2208669" y="9359"/>
                  </a:lnTo>
                  <a:lnTo>
                    <a:pt x="2208669" y="0"/>
                  </a:lnTo>
                  <a:close/>
                </a:path>
                <a:path w="4301490" h="542925">
                  <a:moveTo>
                    <a:pt x="2218385" y="532955"/>
                  </a:moveTo>
                  <a:lnTo>
                    <a:pt x="2190343" y="532955"/>
                  </a:lnTo>
                  <a:lnTo>
                    <a:pt x="2190343" y="542302"/>
                  </a:lnTo>
                  <a:lnTo>
                    <a:pt x="2218385" y="542302"/>
                  </a:lnTo>
                  <a:lnTo>
                    <a:pt x="2218385" y="532955"/>
                  </a:lnTo>
                  <a:close/>
                </a:path>
                <a:path w="4301490" h="542925">
                  <a:moveTo>
                    <a:pt x="2255469" y="0"/>
                  </a:moveTo>
                  <a:lnTo>
                    <a:pt x="2227415" y="0"/>
                  </a:lnTo>
                  <a:lnTo>
                    <a:pt x="2227415" y="9359"/>
                  </a:lnTo>
                  <a:lnTo>
                    <a:pt x="2255469" y="9359"/>
                  </a:lnTo>
                  <a:lnTo>
                    <a:pt x="2255469" y="0"/>
                  </a:lnTo>
                  <a:close/>
                </a:path>
                <a:path w="4301490" h="542925">
                  <a:moveTo>
                    <a:pt x="2265184" y="532955"/>
                  </a:moveTo>
                  <a:lnTo>
                    <a:pt x="2237130" y="532955"/>
                  </a:lnTo>
                  <a:lnTo>
                    <a:pt x="2237130" y="542302"/>
                  </a:lnTo>
                  <a:lnTo>
                    <a:pt x="2265184" y="542302"/>
                  </a:lnTo>
                  <a:lnTo>
                    <a:pt x="2265184" y="532955"/>
                  </a:lnTo>
                  <a:close/>
                </a:path>
                <a:path w="4301490" h="542925">
                  <a:moveTo>
                    <a:pt x="2302268" y="0"/>
                  </a:moveTo>
                  <a:lnTo>
                    <a:pt x="2274214" y="0"/>
                  </a:lnTo>
                  <a:lnTo>
                    <a:pt x="2274214" y="9359"/>
                  </a:lnTo>
                  <a:lnTo>
                    <a:pt x="2302268" y="9359"/>
                  </a:lnTo>
                  <a:lnTo>
                    <a:pt x="2302268" y="0"/>
                  </a:lnTo>
                  <a:close/>
                </a:path>
                <a:path w="4301490" h="542925">
                  <a:moveTo>
                    <a:pt x="2311984" y="532955"/>
                  </a:moveTo>
                  <a:lnTo>
                    <a:pt x="2283930" y="532955"/>
                  </a:lnTo>
                  <a:lnTo>
                    <a:pt x="2283930" y="542302"/>
                  </a:lnTo>
                  <a:lnTo>
                    <a:pt x="2311984" y="542302"/>
                  </a:lnTo>
                  <a:lnTo>
                    <a:pt x="2311984" y="532955"/>
                  </a:lnTo>
                  <a:close/>
                </a:path>
                <a:path w="4301490" h="542925">
                  <a:moveTo>
                    <a:pt x="2349055" y="0"/>
                  </a:moveTo>
                  <a:lnTo>
                    <a:pt x="2321014" y="0"/>
                  </a:lnTo>
                  <a:lnTo>
                    <a:pt x="2321014" y="9359"/>
                  </a:lnTo>
                  <a:lnTo>
                    <a:pt x="2349055" y="9359"/>
                  </a:lnTo>
                  <a:lnTo>
                    <a:pt x="2349055" y="0"/>
                  </a:lnTo>
                  <a:close/>
                </a:path>
                <a:path w="4301490" h="542925">
                  <a:moveTo>
                    <a:pt x="2358771" y="532955"/>
                  </a:moveTo>
                  <a:lnTo>
                    <a:pt x="2330729" y="532955"/>
                  </a:lnTo>
                  <a:lnTo>
                    <a:pt x="2330729" y="542302"/>
                  </a:lnTo>
                  <a:lnTo>
                    <a:pt x="2358771" y="542302"/>
                  </a:lnTo>
                  <a:lnTo>
                    <a:pt x="2358771" y="532955"/>
                  </a:lnTo>
                  <a:close/>
                </a:path>
                <a:path w="4301490" h="542925">
                  <a:moveTo>
                    <a:pt x="2395855" y="0"/>
                  </a:moveTo>
                  <a:lnTo>
                    <a:pt x="2367800" y="0"/>
                  </a:lnTo>
                  <a:lnTo>
                    <a:pt x="2367800" y="9359"/>
                  </a:lnTo>
                  <a:lnTo>
                    <a:pt x="2395855" y="9359"/>
                  </a:lnTo>
                  <a:lnTo>
                    <a:pt x="2395855" y="0"/>
                  </a:lnTo>
                  <a:close/>
                </a:path>
                <a:path w="4301490" h="542925">
                  <a:moveTo>
                    <a:pt x="2405570" y="532955"/>
                  </a:moveTo>
                  <a:lnTo>
                    <a:pt x="2377529" y="532955"/>
                  </a:lnTo>
                  <a:lnTo>
                    <a:pt x="2377529" y="542302"/>
                  </a:lnTo>
                  <a:lnTo>
                    <a:pt x="2405570" y="542302"/>
                  </a:lnTo>
                  <a:lnTo>
                    <a:pt x="2405570" y="532955"/>
                  </a:lnTo>
                  <a:close/>
                </a:path>
                <a:path w="4301490" h="542925">
                  <a:moveTo>
                    <a:pt x="2442654" y="0"/>
                  </a:moveTo>
                  <a:lnTo>
                    <a:pt x="2414600" y="0"/>
                  </a:lnTo>
                  <a:lnTo>
                    <a:pt x="2414600" y="9359"/>
                  </a:lnTo>
                  <a:lnTo>
                    <a:pt x="2442654" y="9359"/>
                  </a:lnTo>
                  <a:lnTo>
                    <a:pt x="2442654" y="0"/>
                  </a:lnTo>
                  <a:close/>
                </a:path>
                <a:path w="4301490" h="542925">
                  <a:moveTo>
                    <a:pt x="2452370" y="532955"/>
                  </a:moveTo>
                  <a:lnTo>
                    <a:pt x="2424315" y="532955"/>
                  </a:lnTo>
                  <a:lnTo>
                    <a:pt x="2424315" y="542302"/>
                  </a:lnTo>
                  <a:lnTo>
                    <a:pt x="2452370" y="542302"/>
                  </a:lnTo>
                  <a:lnTo>
                    <a:pt x="2452370" y="532955"/>
                  </a:lnTo>
                  <a:close/>
                </a:path>
                <a:path w="4301490" h="542925">
                  <a:moveTo>
                    <a:pt x="2489441" y="0"/>
                  </a:moveTo>
                  <a:lnTo>
                    <a:pt x="2461399" y="0"/>
                  </a:lnTo>
                  <a:lnTo>
                    <a:pt x="2461399" y="9359"/>
                  </a:lnTo>
                  <a:lnTo>
                    <a:pt x="2489441" y="9359"/>
                  </a:lnTo>
                  <a:lnTo>
                    <a:pt x="2489441" y="0"/>
                  </a:lnTo>
                  <a:close/>
                </a:path>
                <a:path w="4301490" h="542925">
                  <a:moveTo>
                    <a:pt x="2499169" y="532955"/>
                  </a:moveTo>
                  <a:lnTo>
                    <a:pt x="2471115" y="532955"/>
                  </a:lnTo>
                  <a:lnTo>
                    <a:pt x="2471115" y="542302"/>
                  </a:lnTo>
                  <a:lnTo>
                    <a:pt x="2499169" y="542302"/>
                  </a:lnTo>
                  <a:lnTo>
                    <a:pt x="2499169" y="532955"/>
                  </a:lnTo>
                  <a:close/>
                </a:path>
                <a:path w="4301490" h="542925">
                  <a:moveTo>
                    <a:pt x="2536240" y="0"/>
                  </a:moveTo>
                  <a:lnTo>
                    <a:pt x="2508186" y="0"/>
                  </a:lnTo>
                  <a:lnTo>
                    <a:pt x="2508186" y="9359"/>
                  </a:lnTo>
                  <a:lnTo>
                    <a:pt x="2536240" y="9359"/>
                  </a:lnTo>
                  <a:lnTo>
                    <a:pt x="2536240" y="0"/>
                  </a:lnTo>
                  <a:close/>
                </a:path>
                <a:path w="4301490" h="542925">
                  <a:moveTo>
                    <a:pt x="2545956" y="532955"/>
                  </a:moveTo>
                  <a:lnTo>
                    <a:pt x="2517914" y="532955"/>
                  </a:lnTo>
                  <a:lnTo>
                    <a:pt x="2517914" y="542302"/>
                  </a:lnTo>
                  <a:lnTo>
                    <a:pt x="2545956" y="542302"/>
                  </a:lnTo>
                  <a:lnTo>
                    <a:pt x="2545956" y="532955"/>
                  </a:lnTo>
                  <a:close/>
                </a:path>
                <a:path w="4301490" h="542925">
                  <a:moveTo>
                    <a:pt x="2583040" y="0"/>
                  </a:moveTo>
                  <a:lnTo>
                    <a:pt x="2554986" y="0"/>
                  </a:lnTo>
                  <a:lnTo>
                    <a:pt x="2554986" y="9359"/>
                  </a:lnTo>
                  <a:lnTo>
                    <a:pt x="2583040" y="9359"/>
                  </a:lnTo>
                  <a:lnTo>
                    <a:pt x="2583040" y="0"/>
                  </a:lnTo>
                  <a:close/>
                </a:path>
                <a:path w="4301490" h="542925">
                  <a:moveTo>
                    <a:pt x="2592755" y="532955"/>
                  </a:moveTo>
                  <a:lnTo>
                    <a:pt x="2564701" y="532955"/>
                  </a:lnTo>
                  <a:lnTo>
                    <a:pt x="2564701" y="542302"/>
                  </a:lnTo>
                  <a:lnTo>
                    <a:pt x="2592755" y="542302"/>
                  </a:lnTo>
                  <a:lnTo>
                    <a:pt x="2592755" y="532955"/>
                  </a:lnTo>
                  <a:close/>
                </a:path>
                <a:path w="4301490" h="542925">
                  <a:moveTo>
                    <a:pt x="2629839" y="0"/>
                  </a:moveTo>
                  <a:lnTo>
                    <a:pt x="2601785" y="0"/>
                  </a:lnTo>
                  <a:lnTo>
                    <a:pt x="2601785" y="9359"/>
                  </a:lnTo>
                  <a:lnTo>
                    <a:pt x="2629839" y="9359"/>
                  </a:lnTo>
                  <a:lnTo>
                    <a:pt x="2629839" y="0"/>
                  </a:lnTo>
                  <a:close/>
                </a:path>
                <a:path w="4301490" h="542925">
                  <a:moveTo>
                    <a:pt x="2639555" y="532955"/>
                  </a:moveTo>
                  <a:lnTo>
                    <a:pt x="2611501" y="532955"/>
                  </a:lnTo>
                  <a:lnTo>
                    <a:pt x="2611501" y="542302"/>
                  </a:lnTo>
                  <a:lnTo>
                    <a:pt x="2639555" y="542302"/>
                  </a:lnTo>
                  <a:lnTo>
                    <a:pt x="2639555" y="532955"/>
                  </a:lnTo>
                  <a:close/>
                </a:path>
                <a:path w="4301490" h="542925">
                  <a:moveTo>
                    <a:pt x="2676626" y="0"/>
                  </a:moveTo>
                  <a:lnTo>
                    <a:pt x="2648585" y="0"/>
                  </a:lnTo>
                  <a:lnTo>
                    <a:pt x="2648585" y="9359"/>
                  </a:lnTo>
                  <a:lnTo>
                    <a:pt x="2676626" y="9359"/>
                  </a:lnTo>
                  <a:lnTo>
                    <a:pt x="2676626" y="0"/>
                  </a:lnTo>
                  <a:close/>
                </a:path>
                <a:path w="4301490" h="542925">
                  <a:moveTo>
                    <a:pt x="2686354" y="532955"/>
                  </a:moveTo>
                  <a:lnTo>
                    <a:pt x="2658300" y="532955"/>
                  </a:lnTo>
                  <a:lnTo>
                    <a:pt x="2658300" y="542302"/>
                  </a:lnTo>
                  <a:lnTo>
                    <a:pt x="2686354" y="542302"/>
                  </a:lnTo>
                  <a:lnTo>
                    <a:pt x="2686354" y="532955"/>
                  </a:lnTo>
                  <a:close/>
                </a:path>
                <a:path w="4301490" h="542925">
                  <a:moveTo>
                    <a:pt x="2723426" y="0"/>
                  </a:moveTo>
                  <a:lnTo>
                    <a:pt x="2695371" y="0"/>
                  </a:lnTo>
                  <a:lnTo>
                    <a:pt x="2695371" y="9359"/>
                  </a:lnTo>
                  <a:lnTo>
                    <a:pt x="2723426" y="9359"/>
                  </a:lnTo>
                  <a:lnTo>
                    <a:pt x="2723426" y="0"/>
                  </a:lnTo>
                  <a:close/>
                </a:path>
                <a:path w="4301490" h="542925">
                  <a:moveTo>
                    <a:pt x="2733141" y="532955"/>
                  </a:moveTo>
                  <a:lnTo>
                    <a:pt x="2705100" y="532955"/>
                  </a:lnTo>
                  <a:lnTo>
                    <a:pt x="2705100" y="542302"/>
                  </a:lnTo>
                  <a:lnTo>
                    <a:pt x="2733141" y="542302"/>
                  </a:lnTo>
                  <a:lnTo>
                    <a:pt x="2733141" y="532955"/>
                  </a:lnTo>
                  <a:close/>
                </a:path>
                <a:path w="4301490" h="542925">
                  <a:moveTo>
                    <a:pt x="2770225" y="0"/>
                  </a:moveTo>
                  <a:lnTo>
                    <a:pt x="2742171" y="0"/>
                  </a:lnTo>
                  <a:lnTo>
                    <a:pt x="2742171" y="9359"/>
                  </a:lnTo>
                  <a:lnTo>
                    <a:pt x="2770225" y="9359"/>
                  </a:lnTo>
                  <a:lnTo>
                    <a:pt x="2770225" y="0"/>
                  </a:lnTo>
                  <a:close/>
                </a:path>
                <a:path w="4301490" h="542925">
                  <a:moveTo>
                    <a:pt x="2779941" y="532955"/>
                  </a:moveTo>
                  <a:lnTo>
                    <a:pt x="2751886" y="532955"/>
                  </a:lnTo>
                  <a:lnTo>
                    <a:pt x="2751886" y="542302"/>
                  </a:lnTo>
                  <a:lnTo>
                    <a:pt x="2779941" y="542302"/>
                  </a:lnTo>
                  <a:lnTo>
                    <a:pt x="2779941" y="532955"/>
                  </a:lnTo>
                  <a:close/>
                </a:path>
                <a:path w="4301490" h="542925">
                  <a:moveTo>
                    <a:pt x="2817012" y="0"/>
                  </a:moveTo>
                  <a:lnTo>
                    <a:pt x="2788970" y="0"/>
                  </a:lnTo>
                  <a:lnTo>
                    <a:pt x="2788970" y="9359"/>
                  </a:lnTo>
                  <a:lnTo>
                    <a:pt x="2817012" y="9359"/>
                  </a:lnTo>
                  <a:lnTo>
                    <a:pt x="2817012" y="0"/>
                  </a:lnTo>
                  <a:close/>
                </a:path>
                <a:path w="4301490" h="542925">
                  <a:moveTo>
                    <a:pt x="2826740" y="532955"/>
                  </a:moveTo>
                  <a:lnTo>
                    <a:pt x="2798686" y="532955"/>
                  </a:lnTo>
                  <a:lnTo>
                    <a:pt x="2798686" y="542302"/>
                  </a:lnTo>
                  <a:lnTo>
                    <a:pt x="2826740" y="542302"/>
                  </a:lnTo>
                  <a:lnTo>
                    <a:pt x="2826740" y="532955"/>
                  </a:lnTo>
                  <a:close/>
                </a:path>
                <a:path w="4301490" h="542925">
                  <a:moveTo>
                    <a:pt x="2863812" y="0"/>
                  </a:moveTo>
                  <a:lnTo>
                    <a:pt x="2835757" y="0"/>
                  </a:lnTo>
                  <a:lnTo>
                    <a:pt x="2835757" y="9359"/>
                  </a:lnTo>
                  <a:lnTo>
                    <a:pt x="2863812" y="9359"/>
                  </a:lnTo>
                  <a:lnTo>
                    <a:pt x="2863812" y="0"/>
                  </a:lnTo>
                  <a:close/>
                </a:path>
                <a:path w="4301490" h="542925">
                  <a:moveTo>
                    <a:pt x="2873527" y="532955"/>
                  </a:moveTo>
                  <a:lnTo>
                    <a:pt x="2845485" y="532955"/>
                  </a:lnTo>
                  <a:lnTo>
                    <a:pt x="2845485" y="542302"/>
                  </a:lnTo>
                  <a:lnTo>
                    <a:pt x="2873527" y="542302"/>
                  </a:lnTo>
                  <a:lnTo>
                    <a:pt x="2873527" y="532955"/>
                  </a:lnTo>
                  <a:close/>
                </a:path>
                <a:path w="4301490" h="542925">
                  <a:moveTo>
                    <a:pt x="2910611" y="0"/>
                  </a:moveTo>
                  <a:lnTo>
                    <a:pt x="2882557" y="0"/>
                  </a:lnTo>
                  <a:lnTo>
                    <a:pt x="2882557" y="9359"/>
                  </a:lnTo>
                  <a:lnTo>
                    <a:pt x="2910611" y="9359"/>
                  </a:lnTo>
                  <a:lnTo>
                    <a:pt x="2910611" y="0"/>
                  </a:lnTo>
                  <a:close/>
                </a:path>
                <a:path w="4301490" h="542925">
                  <a:moveTo>
                    <a:pt x="2920327" y="532955"/>
                  </a:moveTo>
                  <a:lnTo>
                    <a:pt x="2892272" y="532955"/>
                  </a:lnTo>
                  <a:lnTo>
                    <a:pt x="2892272" y="542302"/>
                  </a:lnTo>
                  <a:lnTo>
                    <a:pt x="2920327" y="542302"/>
                  </a:lnTo>
                  <a:lnTo>
                    <a:pt x="2920327" y="532955"/>
                  </a:lnTo>
                  <a:close/>
                </a:path>
                <a:path w="4301490" h="542925">
                  <a:moveTo>
                    <a:pt x="2957411" y="0"/>
                  </a:moveTo>
                  <a:lnTo>
                    <a:pt x="2929356" y="0"/>
                  </a:lnTo>
                  <a:lnTo>
                    <a:pt x="2929356" y="9359"/>
                  </a:lnTo>
                  <a:lnTo>
                    <a:pt x="2957411" y="9359"/>
                  </a:lnTo>
                  <a:lnTo>
                    <a:pt x="2957411" y="0"/>
                  </a:lnTo>
                  <a:close/>
                </a:path>
                <a:path w="4301490" h="542925">
                  <a:moveTo>
                    <a:pt x="2967126" y="532955"/>
                  </a:moveTo>
                  <a:lnTo>
                    <a:pt x="2939072" y="532955"/>
                  </a:lnTo>
                  <a:lnTo>
                    <a:pt x="2939072" y="542302"/>
                  </a:lnTo>
                  <a:lnTo>
                    <a:pt x="2967126" y="542302"/>
                  </a:lnTo>
                  <a:lnTo>
                    <a:pt x="2967126" y="532955"/>
                  </a:lnTo>
                  <a:close/>
                </a:path>
                <a:path w="4301490" h="542925">
                  <a:moveTo>
                    <a:pt x="3004197" y="0"/>
                  </a:moveTo>
                  <a:lnTo>
                    <a:pt x="2976156" y="0"/>
                  </a:lnTo>
                  <a:lnTo>
                    <a:pt x="2976156" y="9359"/>
                  </a:lnTo>
                  <a:lnTo>
                    <a:pt x="3004197" y="9359"/>
                  </a:lnTo>
                  <a:lnTo>
                    <a:pt x="3004197" y="0"/>
                  </a:lnTo>
                  <a:close/>
                </a:path>
                <a:path w="4301490" h="542925">
                  <a:moveTo>
                    <a:pt x="3013926" y="532955"/>
                  </a:moveTo>
                  <a:lnTo>
                    <a:pt x="2985871" y="532955"/>
                  </a:lnTo>
                  <a:lnTo>
                    <a:pt x="2985871" y="542302"/>
                  </a:lnTo>
                  <a:lnTo>
                    <a:pt x="3013926" y="542302"/>
                  </a:lnTo>
                  <a:lnTo>
                    <a:pt x="3013926" y="532955"/>
                  </a:lnTo>
                  <a:close/>
                </a:path>
                <a:path w="4301490" h="542925">
                  <a:moveTo>
                    <a:pt x="3050997" y="0"/>
                  </a:moveTo>
                  <a:lnTo>
                    <a:pt x="3022943" y="0"/>
                  </a:lnTo>
                  <a:lnTo>
                    <a:pt x="3022943" y="9359"/>
                  </a:lnTo>
                  <a:lnTo>
                    <a:pt x="3050997" y="9359"/>
                  </a:lnTo>
                  <a:lnTo>
                    <a:pt x="3050997" y="0"/>
                  </a:lnTo>
                  <a:close/>
                </a:path>
                <a:path w="4301490" h="542925">
                  <a:moveTo>
                    <a:pt x="3060712" y="532955"/>
                  </a:moveTo>
                  <a:lnTo>
                    <a:pt x="3032671" y="532955"/>
                  </a:lnTo>
                  <a:lnTo>
                    <a:pt x="3032671" y="542302"/>
                  </a:lnTo>
                  <a:lnTo>
                    <a:pt x="3060712" y="542302"/>
                  </a:lnTo>
                  <a:lnTo>
                    <a:pt x="3060712" y="532955"/>
                  </a:lnTo>
                  <a:close/>
                </a:path>
                <a:path w="4301490" h="542925">
                  <a:moveTo>
                    <a:pt x="3097796" y="0"/>
                  </a:moveTo>
                  <a:lnTo>
                    <a:pt x="3069742" y="0"/>
                  </a:lnTo>
                  <a:lnTo>
                    <a:pt x="3069742" y="9359"/>
                  </a:lnTo>
                  <a:lnTo>
                    <a:pt x="3097796" y="9359"/>
                  </a:lnTo>
                  <a:lnTo>
                    <a:pt x="3097796" y="0"/>
                  </a:lnTo>
                  <a:close/>
                </a:path>
                <a:path w="4301490" h="542925">
                  <a:moveTo>
                    <a:pt x="3107512" y="532955"/>
                  </a:moveTo>
                  <a:lnTo>
                    <a:pt x="3079458" y="532955"/>
                  </a:lnTo>
                  <a:lnTo>
                    <a:pt x="3079458" y="542302"/>
                  </a:lnTo>
                  <a:lnTo>
                    <a:pt x="3107512" y="542302"/>
                  </a:lnTo>
                  <a:lnTo>
                    <a:pt x="3107512" y="532955"/>
                  </a:lnTo>
                  <a:close/>
                </a:path>
                <a:path w="4301490" h="542925">
                  <a:moveTo>
                    <a:pt x="3144583" y="0"/>
                  </a:moveTo>
                  <a:lnTo>
                    <a:pt x="3116542" y="0"/>
                  </a:lnTo>
                  <a:lnTo>
                    <a:pt x="3116542" y="9359"/>
                  </a:lnTo>
                  <a:lnTo>
                    <a:pt x="3144583" y="9359"/>
                  </a:lnTo>
                  <a:lnTo>
                    <a:pt x="3144583" y="0"/>
                  </a:lnTo>
                  <a:close/>
                </a:path>
                <a:path w="4301490" h="542925">
                  <a:moveTo>
                    <a:pt x="3154311" y="532955"/>
                  </a:moveTo>
                  <a:lnTo>
                    <a:pt x="3126257" y="532955"/>
                  </a:lnTo>
                  <a:lnTo>
                    <a:pt x="3126257" y="542302"/>
                  </a:lnTo>
                  <a:lnTo>
                    <a:pt x="3154311" y="542302"/>
                  </a:lnTo>
                  <a:lnTo>
                    <a:pt x="3154311" y="532955"/>
                  </a:lnTo>
                  <a:close/>
                </a:path>
                <a:path w="4301490" h="542925">
                  <a:moveTo>
                    <a:pt x="3191383" y="0"/>
                  </a:moveTo>
                  <a:lnTo>
                    <a:pt x="3163341" y="0"/>
                  </a:lnTo>
                  <a:lnTo>
                    <a:pt x="3163341" y="9359"/>
                  </a:lnTo>
                  <a:lnTo>
                    <a:pt x="3191383" y="9359"/>
                  </a:lnTo>
                  <a:lnTo>
                    <a:pt x="3191383" y="0"/>
                  </a:lnTo>
                  <a:close/>
                </a:path>
                <a:path w="4301490" h="542925">
                  <a:moveTo>
                    <a:pt x="3201098" y="532955"/>
                  </a:moveTo>
                  <a:lnTo>
                    <a:pt x="3173057" y="532955"/>
                  </a:lnTo>
                  <a:lnTo>
                    <a:pt x="3173057" y="542302"/>
                  </a:lnTo>
                  <a:lnTo>
                    <a:pt x="3201098" y="542302"/>
                  </a:lnTo>
                  <a:lnTo>
                    <a:pt x="3201098" y="532955"/>
                  </a:lnTo>
                  <a:close/>
                </a:path>
                <a:path w="4301490" h="542925">
                  <a:moveTo>
                    <a:pt x="3238182" y="0"/>
                  </a:moveTo>
                  <a:lnTo>
                    <a:pt x="3210128" y="0"/>
                  </a:lnTo>
                  <a:lnTo>
                    <a:pt x="3210128" y="9359"/>
                  </a:lnTo>
                  <a:lnTo>
                    <a:pt x="3238182" y="9359"/>
                  </a:lnTo>
                  <a:lnTo>
                    <a:pt x="3238182" y="0"/>
                  </a:lnTo>
                  <a:close/>
                </a:path>
                <a:path w="4301490" h="542925">
                  <a:moveTo>
                    <a:pt x="3247898" y="532955"/>
                  </a:moveTo>
                  <a:lnTo>
                    <a:pt x="3219856" y="532955"/>
                  </a:lnTo>
                  <a:lnTo>
                    <a:pt x="3219856" y="542302"/>
                  </a:lnTo>
                  <a:lnTo>
                    <a:pt x="3247898" y="542302"/>
                  </a:lnTo>
                  <a:lnTo>
                    <a:pt x="3247898" y="532955"/>
                  </a:lnTo>
                  <a:close/>
                </a:path>
                <a:path w="4301490" h="542925">
                  <a:moveTo>
                    <a:pt x="3284982" y="0"/>
                  </a:moveTo>
                  <a:lnTo>
                    <a:pt x="3256927" y="0"/>
                  </a:lnTo>
                  <a:lnTo>
                    <a:pt x="3256927" y="9359"/>
                  </a:lnTo>
                  <a:lnTo>
                    <a:pt x="3284982" y="9359"/>
                  </a:lnTo>
                  <a:lnTo>
                    <a:pt x="3284982" y="0"/>
                  </a:lnTo>
                  <a:close/>
                </a:path>
                <a:path w="4301490" h="542925">
                  <a:moveTo>
                    <a:pt x="3294697" y="532955"/>
                  </a:moveTo>
                  <a:lnTo>
                    <a:pt x="3266643" y="532955"/>
                  </a:lnTo>
                  <a:lnTo>
                    <a:pt x="3266643" y="542302"/>
                  </a:lnTo>
                  <a:lnTo>
                    <a:pt x="3294697" y="542302"/>
                  </a:lnTo>
                  <a:lnTo>
                    <a:pt x="3294697" y="532955"/>
                  </a:lnTo>
                  <a:close/>
                </a:path>
                <a:path w="4301490" h="542925">
                  <a:moveTo>
                    <a:pt x="3331768" y="0"/>
                  </a:moveTo>
                  <a:lnTo>
                    <a:pt x="3303727" y="0"/>
                  </a:lnTo>
                  <a:lnTo>
                    <a:pt x="3303727" y="9359"/>
                  </a:lnTo>
                  <a:lnTo>
                    <a:pt x="3331768" y="9359"/>
                  </a:lnTo>
                  <a:lnTo>
                    <a:pt x="3331768" y="0"/>
                  </a:lnTo>
                  <a:close/>
                </a:path>
                <a:path w="4301490" h="542925">
                  <a:moveTo>
                    <a:pt x="3341497" y="532955"/>
                  </a:moveTo>
                  <a:lnTo>
                    <a:pt x="3313442" y="532955"/>
                  </a:lnTo>
                  <a:lnTo>
                    <a:pt x="3313442" y="542302"/>
                  </a:lnTo>
                  <a:lnTo>
                    <a:pt x="3341497" y="542302"/>
                  </a:lnTo>
                  <a:lnTo>
                    <a:pt x="3341497" y="532955"/>
                  </a:lnTo>
                  <a:close/>
                </a:path>
                <a:path w="4301490" h="542925">
                  <a:moveTo>
                    <a:pt x="3378568" y="0"/>
                  </a:moveTo>
                  <a:lnTo>
                    <a:pt x="3350514" y="0"/>
                  </a:lnTo>
                  <a:lnTo>
                    <a:pt x="3350514" y="9359"/>
                  </a:lnTo>
                  <a:lnTo>
                    <a:pt x="3378568" y="9359"/>
                  </a:lnTo>
                  <a:lnTo>
                    <a:pt x="3378568" y="0"/>
                  </a:lnTo>
                  <a:close/>
                </a:path>
                <a:path w="4301490" h="542925">
                  <a:moveTo>
                    <a:pt x="3388283" y="532955"/>
                  </a:moveTo>
                  <a:lnTo>
                    <a:pt x="3360242" y="532955"/>
                  </a:lnTo>
                  <a:lnTo>
                    <a:pt x="3360242" y="542302"/>
                  </a:lnTo>
                  <a:lnTo>
                    <a:pt x="3388283" y="542302"/>
                  </a:lnTo>
                  <a:lnTo>
                    <a:pt x="3388283" y="532955"/>
                  </a:lnTo>
                  <a:close/>
                </a:path>
                <a:path w="4301490" h="542925">
                  <a:moveTo>
                    <a:pt x="3425367" y="0"/>
                  </a:moveTo>
                  <a:lnTo>
                    <a:pt x="3397313" y="0"/>
                  </a:lnTo>
                  <a:lnTo>
                    <a:pt x="3397313" y="9359"/>
                  </a:lnTo>
                  <a:lnTo>
                    <a:pt x="3425367" y="9359"/>
                  </a:lnTo>
                  <a:lnTo>
                    <a:pt x="3425367" y="0"/>
                  </a:lnTo>
                  <a:close/>
                </a:path>
                <a:path w="4301490" h="542925">
                  <a:moveTo>
                    <a:pt x="3435083" y="532955"/>
                  </a:moveTo>
                  <a:lnTo>
                    <a:pt x="3407029" y="532955"/>
                  </a:lnTo>
                  <a:lnTo>
                    <a:pt x="3407029" y="542302"/>
                  </a:lnTo>
                  <a:lnTo>
                    <a:pt x="3435083" y="542302"/>
                  </a:lnTo>
                  <a:lnTo>
                    <a:pt x="3435083" y="532955"/>
                  </a:lnTo>
                  <a:close/>
                </a:path>
                <a:path w="4301490" h="542925">
                  <a:moveTo>
                    <a:pt x="3472167" y="0"/>
                  </a:moveTo>
                  <a:lnTo>
                    <a:pt x="3444113" y="0"/>
                  </a:lnTo>
                  <a:lnTo>
                    <a:pt x="3444113" y="9359"/>
                  </a:lnTo>
                  <a:lnTo>
                    <a:pt x="3472167" y="9359"/>
                  </a:lnTo>
                  <a:lnTo>
                    <a:pt x="3472167" y="0"/>
                  </a:lnTo>
                  <a:close/>
                </a:path>
                <a:path w="4301490" h="542925">
                  <a:moveTo>
                    <a:pt x="3481882" y="532955"/>
                  </a:moveTo>
                  <a:lnTo>
                    <a:pt x="3453828" y="532955"/>
                  </a:lnTo>
                  <a:lnTo>
                    <a:pt x="3453828" y="542302"/>
                  </a:lnTo>
                  <a:lnTo>
                    <a:pt x="3481882" y="542302"/>
                  </a:lnTo>
                  <a:lnTo>
                    <a:pt x="3481882" y="532955"/>
                  </a:lnTo>
                  <a:close/>
                </a:path>
                <a:path w="4301490" h="542925">
                  <a:moveTo>
                    <a:pt x="3518954" y="0"/>
                  </a:moveTo>
                  <a:lnTo>
                    <a:pt x="3490912" y="0"/>
                  </a:lnTo>
                  <a:lnTo>
                    <a:pt x="3490912" y="9359"/>
                  </a:lnTo>
                  <a:lnTo>
                    <a:pt x="3518954" y="9359"/>
                  </a:lnTo>
                  <a:lnTo>
                    <a:pt x="3518954" y="0"/>
                  </a:lnTo>
                  <a:close/>
                </a:path>
                <a:path w="4301490" h="542925">
                  <a:moveTo>
                    <a:pt x="3528669" y="532955"/>
                  </a:moveTo>
                  <a:lnTo>
                    <a:pt x="3500628" y="532955"/>
                  </a:lnTo>
                  <a:lnTo>
                    <a:pt x="3500628" y="542302"/>
                  </a:lnTo>
                  <a:lnTo>
                    <a:pt x="3528669" y="542302"/>
                  </a:lnTo>
                  <a:lnTo>
                    <a:pt x="3528669" y="532955"/>
                  </a:lnTo>
                  <a:close/>
                </a:path>
                <a:path w="4301490" h="542925">
                  <a:moveTo>
                    <a:pt x="3565753" y="0"/>
                  </a:moveTo>
                  <a:lnTo>
                    <a:pt x="3537699" y="0"/>
                  </a:lnTo>
                  <a:lnTo>
                    <a:pt x="3537699" y="9359"/>
                  </a:lnTo>
                  <a:lnTo>
                    <a:pt x="3565753" y="9359"/>
                  </a:lnTo>
                  <a:lnTo>
                    <a:pt x="3565753" y="0"/>
                  </a:lnTo>
                  <a:close/>
                </a:path>
                <a:path w="4301490" h="542925">
                  <a:moveTo>
                    <a:pt x="3575469" y="532955"/>
                  </a:moveTo>
                  <a:lnTo>
                    <a:pt x="3547427" y="532955"/>
                  </a:lnTo>
                  <a:lnTo>
                    <a:pt x="3547427" y="542302"/>
                  </a:lnTo>
                  <a:lnTo>
                    <a:pt x="3575469" y="542302"/>
                  </a:lnTo>
                  <a:lnTo>
                    <a:pt x="3575469" y="532955"/>
                  </a:lnTo>
                  <a:close/>
                </a:path>
                <a:path w="4301490" h="542925">
                  <a:moveTo>
                    <a:pt x="3612553" y="0"/>
                  </a:moveTo>
                  <a:lnTo>
                    <a:pt x="3584498" y="0"/>
                  </a:lnTo>
                  <a:lnTo>
                    <a:pt x="3584498" y="9359"/>
                  </a:lnTo>
                  <a:lnTo>
                    <a:pt x="3612553" y="9359"/>
                  </a:lnTo>
                  <a:lnTo>
                    <a:pt x="3612553" y="0"/>
                  </a:lnTo>
                  <a:close/>
                </a:path>
                <a:path w="4301490" h="542925">
                  <a:moveTo>
                    <a:pt x="3622268" y="532955"/>
                  </a:moveTo>
                  <a:lnTo>
                    <a:pt x="3594214" y="532955"/>
                  </a:lnTo>
                  <a:lnTo>
                    <a:pt x="3594214" y="542302"/>
                  </a:lnTo>
                  <a:lnTo>
                    <a:pt x="3622268" y="542302"/>
                  </a:lnTo>
                  <a:lnTo>
                    <a:pt x="3622268" y="532955"/>
                  </a:lnTo>
                  <a:close/>
                </a:path>
                <a:path w="4301490" h="542925">
                  <a:moveTo>
                    <a:pt x="3659340" y="0"/>
                  </a:moveTo>
                  <a:lnTo>
                    <a:pt x="3631298" y="0"/>
                  </a:lnTo>
                  <a:lnTo>
                    <a:pt x="3631298" y="9359"/>
                  </a:lnTo>
                  <a:lnTo>
                    <a:pt x="3659340" y="9359"/>
                  </a:lnTo>
                  <a:lnTo>
                    <a:pt x="3659340" y="0"/>
                  </a:lnTo>
                  <a:close/>
                </a:path>
                <a:path w="4301490" h="542925">
                  <a:moveTo>
                    <a:pt x="3669068" y="532955"/>
                  </a:moveTo>
                  <a:lnTo>
                    <a:pt x="3641013" y="532955"/>
                  </a:lnTo>
                  <a:lnTo>
                    <a:pt x="3641013" y="542302"/>
                  </a:lnTo>
                  <a:lnTo>
                    <a:pt x="3669068" y="542302"/>
                  </a:lnTo>
                  <a:lnTo>
                    <a:pt x="3669068" y="532955"/>
                  </a:lnTo>
                  <a:close/>
                </a:path>
                <a:path w="4301490" h="542925">
                  <a:moveTo>
                    <a:pt x="3706139" y="0"/>
                  </a:moveTo>
                  <a:lnTo>
                    <a:pt x="3678085" y="0"/>
                  </a:lnTo>
                  <a:lnTo>
                    <a:pt x="3678085" y="9359"/>
                  </a:lnTo>
                  <a:lnTo>
                    <a:pt x="3706139" y="9359"/>
                  </a:lnTo>
                  <a:lnTo>
                    <a:pt x="3706139" y="0"/>
                  </a:lnTo>
                  <a:close/>
                </a:path>
                <a:path w="4301490" h="542925">
                  <a:moveTo>
                    <a:pt x="3715855" y="532955"/>
                  </a:moveTo>
                  <a:lnTo>
                    <a:pt x="3687813" y="532955"/>
                  </a:lnTo>
                  <a:lnTo>
                    <a:pt x="3687813" y="542302"/>
                  </a:lnTo>
                  <a:lnTo>
                    <a:pt x="3715855" y="542302"/>
                  </a:lnTo>
                  <a:lnTo>
                    <a:pt x="3715855" y="532955"/>
                  </a:lnTo>
                  <a:close/>
                </a:path>
                <a:path w="4301490" h="542925">
                  <a:moveTo>
                    <a:pt x="3752939" y="0"/>
                  </a:moveTo>
                  <a:lnTo>
                    <a:pt x="3724884" y="0"/>
                  </a:lnTo>
                  <a:lnTo>
                    <a:pt x="3724884" y="9359"/>
                  </a:lnTo>
                  <a:lnTo>
                    <a:pt x="3752939" y="9359"/>
                  </a:lnTo>
                  <a:lnTo>
                    <a:pt x="3752939" y="0"/>
                  </a:lnTo>
                  <a:close/>
                </a:path>
                <a:path w="4301490" h="542925">
                  <a:moveTo>
                    <a:pt x="3762654" y="532955"/>
                  </a:moveTo>
                  <a:lnTo>
                    <a:pt x="3734600" y="532955"/>
                  </a:lnTo>
                  <a:lnTo>
                    <a:pt x="3734600" y="542302"/>
                  </a:lnTo>
                  <a:lnTo>
                    <a:pt x="3762654" y="542302"/>
                  </a:lnTo>
                  <a:lnTo>
                    <a:pt x="3762654" y="532955"/>
                  </a:lnTo>
                  <a:close/>
                </a:path>
                <a:path w="4301490" h="542925">
                  <a:moveTo>
                    <a:pt x="3799738" y="0"/>
                  </a:moveTo>
                  <a:lnTo>
                    <a:pt x="3771684" y="0"/>
                  </a:lnTo>
                  <a:lnTo>
                    <a:pt x="3771684" y="9359"/>
                  </a:lnTo>
                  <a:lnTo>
                    <a:pt x="3799738" y="9359"/>
                  </a:lnTo>
                  <a:lnTo>
                    <a:pt x="3799738" y="0"/>
                  </a:lnTo>
                  <a:close/>
                </a:path>
                <a:path w="4301490" h="542925">
                  <a:moveTo>
                    <a:pt x="3809454" y="532955"/>
                  </a:moveTo>
                  <a:lnTo>
                    <a:pt x="3781399" y="532955"/>
                  </a:lnTo>
                  <a:lnTo>
                    <a:pt x="3781399" y="542302"/>
                  </a:lnTo>
                  <a:lnTo>
                    <a:pt x="3809454" y="542302"/>
                  </a:lnTo>
                  <a:lnTo>
                    <a:pt x="3809454" y="532955"/>
                  </a:lnTo>
                  <a:close/>
                </a:path>
                <a:path w="4301490" h="542925">
                  <a:moveTo>
                    <a:pt x="3846525" y="0"/>
                  </a:moveTo>
                  <a:lnTo>
                    <a:pt x="3818483" y="0"/>
                  </a:lnTo>
                  <a:lnTo>
                    <a:pt x="3818483" y="9359"/>
                  </a:lnTo>
                  <a:lnTo>
                    <a:pt x="3846525" y="9359"/>
                  </a:lnTo>
                  <a:lnTo>
                    <a:pt x="3846525" y="0"/>
                  </a:lnTo>
                  <a:close/>
                </a:path>
                <a:path w="4301490" h="542925">
                  <a:moveTo>
                    <a:pt x="3856253" y="532955"/>
                  </a:moveTo>
                  <a:lnTo>
                    <a:pt x="3828199" y="532955"/>
                  </a:lnTo>
                  <a:lnTo>
                    <a:pt x="3828199" y="542302"/>
                  </a:lnTo>
                  <a:lnTo>
                    <a:pt x="3856253" y="542302"/>
                  </a:lnTo>
                  <a:lnTo>
                    <a:pt x="3856253" y="532955"/>
                  </a:lnTo>
                  <a:close/>
                </a:path>
                <a:path w="4301490" h="542925">
                  <a:moveTo>
                    <a:pt x="3893324" y="0"/>
                  </a:moveTo>
                  <a:lnTo>
                    <a:pt x="3865270" y="0"/>
                  </a:lnTo>
                  <a:lnTo>
                    <a:pt x="3865270" y="9359"/>
                  </a:lnTo>
                  <a:lnTo>
                    <a:pt x="3893324" y="9359"/>
                  </a:lnTo>
                  <a:lnTo>
                    <a:pt x="3893324" y="0"/>
                  </a:lnTo>
                  <a:close/>
                </a:path>
                <a:path w="4301490" h="542925">
                  <a:moveTo>
                    <a:pt x="3903040" y="532955"/>
                  </a:moveTo>
                  <a:lnTo>
                    <a:pt x="3874998" y="532955"/>
                  </a:lnTo>
                  <a:lnTo>
                    <a:pt x="3874998" y="542302"/>
                  </a:lnTo>
                  <a:lnTo>
                    <a:pt x="3903040" y="542302"/>
                  </a:lnTo>
                  <a:lnTo>
                    <a:pt x="3903040" y="532955"/>
                  </a:lnTo>
                  <a:close/>
                </a:path>
                <a:path w="4301490" h="542925">
                  <a:moveTo>
                    <a:pt x="3940124" y="0"/>
                  </a:moveTo>
                  <a:lnTo>
                    <a:pt x="3912070" y="0"/>
                  </a:lnTo>
                  <a:lnTo>
                    <a:pt x="3912070" y="9359"/>
                  </a:lnTo>
                  <a:lnTo>
                    <a:pt x="3940124" y="9359"/>
                  </a:lnTo>
                  <a:lnTo>
                    <a:pt x="3940124" y="0"/>
                  </a:lnTo>
                  <a:close/>
                </a:path>
                <a:path w="4301490" h="542925">
                  <a:moveTo>
                    <a:pt x="3949839" y="532955"/>
                  </a:moveTo>
                  <a:lnTo>
                    <a:pt x="3921785" y="532955"/>
                  </a:lnTo>
                  <a:lnTo>
                    <a:pt x="3921785" y="542302"/>
                  </a:lnTo>
                  <a:lnTo>
                    <a:pt x="3949839" y="542302"/>
                  </a:lnTo>
                  <a:lnTo>
                    <a:pt x="3949839" y="532955"/>
                  </a:lnTo>
                  <a:close/>
                </a:path>
                <a:path w="4301490" h="542925">
                  <a:moveTo>
                    <a:pt x="3986911" y="0"/>
                  </a:moveTo>
                  <a:lnTo>
                    <a:pt x="3958869" y="0"/>
                  </a:lnTo>
                  <a:lnTo>
                    <a:pt x="3958869" y="9359"/>
                  </a:lnTo>
                  <a:lnTo>
                    <a:pt x="3986911" y="9359"/>
                  </a:lnTo>
                  <a:lnTo>
                    <a:pt x="3986911" y="0"/>
                  </a:lnTo>
                  <a:close/>
                </a:path>
                <a:path w="4301490" h="542925">
                  <a:moveTo>
                    <a:pt x="3996639" y="532955"/>
                  </a:moveTo>
                  <a:lnTo>
                    <a:pt x="3968585" y="532955"/>
                  </a:lnTo>
                  <a:lnTo>
                    <a:pt x="3968585" y="542302"/>
                  </a:lnTo>
                  <a:lnTo>
                    <a:pt x="3996639" y="542302"/>
                  </a:lnTo>
                  <a:lnTo>
                    <a:pt x="3996639" y="532955"/>
                  </a:lnTo>
                  <a:close/>
                </a:path>
                <a:path w="4301490" h="542925">
                  <a:moveTo>
                    <a:pt x="4033710" y="0"/>
                  </a:moveTo>
                  <a:lnTo>
                    <a:pt x="4005656" y="0"/>
                  </a:lnTo>
                  <a:lnTo>
                    <a:pt x="4005656" y="9359"/>
                  </a:lnTo>
                  <a:lnTo>
                    <a:pt x="4033710" y="9359"/>
                  </a:lnTo>
                  <a:lnTo>
                    <a:pt x="4033710" y="0"/>
                  </a:lnTo>
                  <a:close/>
                </a:path>
                <a:path w="4301490" h="542925">
                  <a:moveTo>
                    <a:pt x="4043426" y="532955"/>
                  </a:moveTo>
                  <a:lnTo>
                    <a:pt x="4015384" y="532955"/>
                  </a:lnTo>
                  <a:lnTo>
                    <a:pt x="4015384" y="542302"/>
                  </a:lnTo>
                  <a:lnTo>
                    <a:pt x="4043426" y="542302"/>
                  </a:lnTo>
                  <a:lnTo>
                    <a:pt x="4043426" y="532955"/>
                  </a:lnTo>
                  <a:close/>
                </a:path>
                <a:path w="4301490" h="542925">
                  <a:moveTo>
                    <a:pt x="4080510" y="0"/>
                  </a:moveTo>
                  <a:lnTo>
                    <a:pt x="4052455" y="0"/>
                  </a:lnTo>
                  <a:lnTo>
                    <a:pt x="4052455" y="9359"/>
                  </a:lnTo>
                  <a:lnTo>
                    <a:pt x="4080510" y="9359"/>
                  </a:lnTo>
                  <a:lnTo>
                    <a:pt x="4080510" y="0"/>
                  </a:lnTo>
                  <a:close/>
                </a:path>
                <a:path w="4301490" h="542925">
                  <a:moveTo>
                    <a:pt x="4090225" y="532955"/>
                  </a:moveTo>
                  <a:lnTo>
                    <a:pt x="4062171" y="532955"/>
                  </a:lnTo>
                  <a:lnTo>
                    <a:pt x="4062171" y="542302"/>
                  </a:lnTo>
                  <a:lnTo>
                    <a:pt x="4090225" y="542302"/>
                  </a:lnTo>
                  <a:lnTo>
                    <a:pt x="4090225" y="532955"/>
                  </a:lnTo>
                  <a:close/>
                </a:path>
                <a:path w="4301490" h="542925">
                  <a:moveTo>
                    <a:pt x="4127309" y="0"/>
                  </a:moveTo>
                  <a:lnTo>
                    <a:pt x="4099255" y="0"/>
                  </a:lnTo>
                  <a:lnTo>
                    <a:pt x="4099255" y="9359"/>
                  </a:lnTo>
                  <a:lnTo>
                    <a:pt x="4127309" y="9359"/>
                  </a:lnTo>
                  <a:lnTo>
                    <a:pt x="4127309" y="0"/>
                  </a:lnTo>
                  <a:close/>
                </a:path>
                <a:path w="4301490" h="542925">
                  <a:moveTo>
                    <a:pt x="4137025" y="532955"/>
                  </a:moveTo>
                  <a:lnTo>
                    <a:pt x="4108970" y="532955"/>
                  </a:lnTo>
                  <a:lnTo>
                    <a:pt x="4108970" y="542302"/>
                  </a:lnTo>
                  <a:lnTo>
                    <a:pt x="4137025" y="542302"/>
                  </a:lnTo>
                  <a:lnTo>
                    <a:pt x="4137025" y="532955"/>
                  </a:lnTo>
                  <a:close/>
                </a:path>
                <a:path w="4301490" h="542925">
                  <a:moveTo>
                    <a:pt x="4174096" y="0"/>
                  </a:moveTo>
                  <a:lnTo>
                    <a:pt x="4146054" y="0"/>
                  </a:lnTo>
                  <a:lnTo>
                    <a:pt x="4146054" y="9359"/>
                  </a:lnTo>
                  <a:lnTo>
                    <a:pt x="4174096" y="9359"/>
                  </a:lnTo>
                  <a:lnTo>
                    <a:pt x="4174096" y="0"/>
                  </a:lnTo>
                  <a:close/>
                </a:path>
                <a:path w="4301490" h="542925">
                  <a:moveTo>
                    <a:pt x="4183824" y="532955"/>
                  </a:moveTo>
                  <a:lnTo>
                    <a:pt x="4155770" y="532955"/>
                  </a:lnTo>
                  <a:lnTo>
                    <a:pt x="4155770" y="542302"/>
                  </a:lnTo>
                  <a:lnTo>
                    <a:pt x="4183824" y="542302"/>
                  </a:lnTo>
                  <a:lnTo>
                    <a:pt x="4183824" y="532955"/>
                  </a:lnTo>
                  <a:close/>
                </a:path>
                <a:path w="4301490" h="542925">
                  <a:moveTo>
                    <a:pt x="4220896" y="0"/>
                  </a:moveTo>
                  <a:lnTo>
                    <a:pt x="4192841" y="0"/>
                  </a:lnTo>
                  <a:lnTo>
                    <a:pt x="4192841" y="9359"/>
                  </a:lnTo>
                  <a:lnTo>
                    <a:pt x="4220896" y="9359"/>
                  </a:lnTo>
                  <a:lnTo>
                    <a:pt x="4220896" y="0"/>
                  </a:lnTo>
                  <a:close/>
                </a:path>
                <a:path w="4301490" h="542925">
                  <a:moveTo>
                    <a:pt x="4230408" y="542099"/>
                  </a:moveTo>
                  <a:lnTo>
                    <a:pt x="4229887" y="532777"/>
                  </a:lnTo>
                  <a:lnTo>
                    <a:pt x="4226217" y="532955"/>
                  </a:lnTo>
                  <a:lnTo>
                    <a:pt x="4202569" y="532955"/>
                  </a:lnTo>
                  <a:lnTo>
                    <a:pt x="4202569" y="542302"/>
                  </a:lnTo>
                  <a:lnTo>
                    <a:pt x="4226217" y="542302"/>
                  </a:lnTo>
                  <a:lnTo>
                    <a:pt x="4230408" y="542099"/>
                  </a:lnTo>
                  <a:close/>
                </a:path>
                <a:path w="4301490" h="542925">
                  <a:moveTo>
                    <a:pt x="4265650" y="11328"/>
                  </a:moveTo>
                  <a:lnTo>
                    <a:pt x="4239234" y="1193"/>
                  </a:lnTo>
                  <a:lnTo>
                    <a:pt x="4239196" y="1422"/>
                  </a:lnTo>
                  <a:lnTo>
                    <a:pt x="4237609" y="10401"/>
                  </a:lnTo>
                  <a:lnTo>
                    <a:pt x="4260710" y="19253"/>
                  </a:lnTo>
                  <a:lnTo>
                    <a:pt x="4265650" y="11328"/>
                  </a:lnTo>
                  <a:close/>
                </a:path>
                <a:path w="4301490" h="542925">
                  <a:moveTo>
                    <a:pt x="4273829" y="525221"/>
                  </a:moveTo>
                  <a:lnTo>
                    <a:pt x="4273613" y="525221"/>
                  </a:lnTo>
                  <a:lnTo>
                    <a:pt x="4267759" y="518096"/>
                  </a:lnTo>
                  <a:lnTo>
                    <a:pt x="4262577" y="521931"/>
                  </a:lnTo>
                  <a:lnTo>
                    <a:pt x="4257103" y="525221"/>
                  </a:lnTo>
                  <a:lnTo>
                    <a:pt x="4251261" y="527977"/>
                  </a:lnTo>
                  <a:lnTo>
                    <a:pt x="4246410" y="529717"/>
                  </a:lnTo>
                  <a:lnTo>
                    <a:pt x="4246016" y="529717"/>
                  </a:lnTo>
                  <a:lnTo>
                    <a:pt x="4248899" y="538746"/>
                  </a:lnTo>
                  <a:lnTo>
                    <a:pt x="4254830" y="536613"/>
                  </a:lnTo>
                  <a:lnTo>
                    <a:pt x="4261510" y="533463"/>
                  </a:lnTo>
                  <a:lnTo>
                    <a:pt x="4267771" y="529717"/>
                  </a:lnTo>
                  <a:lnTo>
                    <a:pt x="4273829" y="525221"/>
                  </a:lnTo>
                  <a:close/>
                </a:path>
                <a:path w="4301490" h="542925">
                  <a:moveTo>
                    <a:pt x="4295572" y="46888"/>
                  </a:moveTo>
                  <a:lnTo>
                    <a:pt x="4280382" y="23317"/>
                  </a:lnTo>
                  <a:lnTo>
                    <a:pt x="4273613" y="29756"/>
                  </a:lnTo>
                  <a:lnTo>
                    <a:pt x="4276776" y="33235"/>
                  </a:lnTo>
                  <a:lnTo>
                    <a:pt x="4280649" y="38430"/>
                  </a:lnTo>
                  <a:lnTo>
                    <a:pt x="4283926" y="43916"/>
                  </a:lnTo>
                  <a:lnTo>
                    <a:pt x="4286682" y="49758"/>
                  </a:lnTo>
                  <a:lnTo>
                    <a:pt x="4286897" y="50380"/>
                  </a:lnTo>
                  <a:lnTo>
                    <a:pt x="4295572" y="46888"/>
                  </a:lnTo>
                  <a:close/>
                </a:path>
                <a:path w="4301490" h="542925">
                  <a:moveTo>
                    <a:pt x="4298658" y="485800"/>
                  </a:moveTo>
                  <a:lnTo>
                    <a:pt x="4289603" y="483514"/>
                  </a:lnTo>
                  <a:lnTo>
                    <a:pt x="4288866" y="486473"/>
                  </a:lnTo>
                  <a:lnTo>
                    <a:pt x="4286682" y="492556"/>
                  </a:lnTo>
                  <a:lnTo>
                    <a:pt x="4283926" y="498386"/>
                  </a:lnTo>
                  <a:lnTo>
                    <a:pt x="4280649" y="503872"/>
                  </a:lnTo>
                  <a:lnTo>
                    <a:pt x="4279138" y="505904"/>
                  </a:lnTo>
                  <a:lnTo>
                    <a:pt x="4286694" y="511390"/>
                  </a:lnTo>
                  <a:lnTo>
                    <a:pt x="4288421" y="509066"/>
                  </a:lnTo>
                  <a:lnTo>
                    <a:pt x="4292168" y="502805"/>
                  </a:lnTo>
                  <a:lnTo>
                    <a:pt x="4295318" y="496125"/>
                  </a:lnTo>
                  <a:lnTo>
                    <a:pt x="4297807" y="489191"/>
                  </a:lnTo>
                  <a:lnTo>
                    <a:pt x="4298658" y="485800"/>
                  </a:lnTo>
                  <a:close/>
                </a:path>
                <a:path w="4301490" h="542925">
                  <a:moveTo>
                    <a:pt x="4301007" y="439458"/>
                  </a:moveTo>
                  <a:lnTo>
                    <a:pt x="4291660" y="439458"/>
                  </a:lnTo>
                  <a:lnTo>
                    <a:pt x="4291660" y="467512"/>
                  </a:lnTo>
                  <a:lnTo>
                    <a:pt x="4301007" y="467512"/>
                  </a:lnTo>
                  <a:lnTo>
                    <a:pt x="4301007" y="439458"/>
                  </a:lnTo>
                  <a:close/>
                </a:path>
                <a:path w="4301490" h="542925">
                  <a:moveTo>
                    <a:pt x="4301007" y="392658"/>
                  </a:moveTo>
                  <a:lnTo>
                    <a:pt x="4291660" y="392658"/>
                  </a:lnTo>
                  <a:lnTo>
                    <a:pt x="4291660" y="420712"/>
                  </a:lnTo>
                  <a:lnTo>
                    <a:pt x="4301007" y="420712"/>
                  </a:lnTo>
                  <a:lnTo>
                    <a:pt x="4301007" y="392658"/>
                  </a:lnTo>
                  <a:close/>
                </a:path>
                <a:path w="4301490" h="542925">
                  <a:moveTo>
                    <a:pt x="4301007" y="345859"/>
                  </a:moveTo>
                  <a:lnTo>
                    <a:pt x="4291660" y="345859"/>
                  </a:lnTo>
                  <a:lnTo>
                    <a:pt x="4291660" y="373913"/>
                  </a:lnTo>
                  <a:lnTo>
                    <a:pt x="4301007" y="373913"/>
                  </a:lnTo>
                  <a:lnTo>
                    <a:pt x="4301007" y="345859"/>
                  </a:lnTo>
                  <a:close/>
                </a:path>
                <a:path w="4301490" h="542925">
                  <a:moveTo>
                    <a:pt x="4301007" y="299072"/>
                  </a:moveTo>
                  <a:lnTo>
                    <a:pt x="4291660" y="299072"/>
                  </a:lnTo>
                  <a:lnTo>
                    <a:pt x="4291660" y="327113"/>
                  </a:lnTo>
                  <a:lnTo>
                    <a:pt x="4301007" y="327113"/>
                  </a:lnTo>
                  <a:lnTo>
                    <a:pt x="4301007" y="299072"/>
                  </a:lnTo>
                  <a:close/>
                </a:path>
                <a:path w="4301490" h="542925">
                  <a:moveTo>
                    <a:pt x="4301007" y="252272"/>
                  </a:moveTo>
                  <a:lnTo>
                    <a:pt x="4291660" y="252272"/>
                  </a:lnTo>
                  <a:lnTo>
                    <a:pt x="4291660" y="280327"/>
                  </a:lnTo>
                  <a:lnTo>
                    <a:pt x="4301007" y="280327"/>
                  </a:lnTo>
                  <a:lnTo>
                    <a:pt x="4301007" y="252272"/>
                  </a:lnTo>
                  <a:close/>
                </a:path>
                <a:path w="4301490" h="542925">
                  <a:moveTo>
                    <a:pt x="4301007" y="205473"/>
                  </a:moveTo>
                  <a:lnTo>
                    <a:pt x="4291660" y="205473"/>
                  </a:lnTo>
                  <a:lnTo>
                    <a:pt x="4291660" y="233527"/>
                  </a:lnTo>
                  <a:lnTo>
                    <a:pt x="4301007" y="233527"/>
                  </a:lnTo>
                  <a:lnTo>
                    <a:pt x="4301007" y="205473"/>
                  </a:lnTo>
                  <a:close/>
                </a:path>
                <a:path w="4301490" h="542925">
                  <a:moveTo>
                    <a:pt x="4301007" y="158673"/>
                  </a:moveTo>
                  <a:lnTo>
                    <a:pt x="4291660" y="158673"/>
                  </a:lnTo>
                  <a:lnTo>
                    <a:pt x="4291660" y="186728"/>
                  </a:lnTo>
                  <a:lnTo>
                    <a:pt x="4301007" y="186728"/>
                  </a:lnTo>
                  <a:lnTo>
                    <a:pt x="4301007" y="158673"/>
                  </a:lnTo>
                  <a:close/>
                </a:path>
                <a:path w="4301490" h="542925">
                  <a:moveTo>
                    <a:pt x="4301007" y="111887"/>
                  </a:moveTo>
                  <a:lnTo>
                    <a:pt x="4291660" y="111887"/>
                  </a:lnTo>
                  <a:lnTo>
                    <a:pt x="4291660" y="139928"/>
                  </a:lnTo>
                  <a:lnTo>
                    <a:pt x="4301007" y="139928"/>
                  </a:lnTo>
                  <a:lnTo>
                    <a:pt x="4301007" y="111887"/>
                  </a:lnTo>
                  <a:close/>
                </a:path>
                <a:path w="4301490" h="542925">
                  <a:moveTo>
                    <a:pt x="4301007" y="74803"/>
                  </a:moveTo>
                  <a:lnTo>
                    <a:pt x="4300652" y="67437"/>
                  </a:lnTo>
                  <a:lnTo>
                    <a:pt x="4300537" y="66611"/>
                  </a:lnTo>
                  <a:lnTo>
                    <a:pt x="4300359" y="65443"/>
                  </a:lnTo>
                  <a:lnTo>
                    <a:pt x="4291088" y="66611"/>
                  </a:lnTo>
                  <a:lnTo>
                    <a:pt x="4291215" y="67437"/>
                  </a:lnTo>
                  <a:lnTo>
                    <a:pt x="4291355" y="68351"/>
                  </a:lnTo>
                  <a:lnTo>
                    <a:pt x="4291660" y="74803"/>
                  </a:lnTo>
                  <a:lnTo>
                    <a:pt x="4291660" y="93141"/>
                  </a:lnTo>
                  <a:lnTo>
                    <a:pt x="4301007" y="93141"/>
                  </a:lnTo>
                  <a:lnTo>
                    <a:pt x="4301007" y="74803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5667669" y="1053355"/>
            <a:ext cx="4538345" cy="194881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59715" indent="-137795">
              <a:lnSpc>
                <a:spcPct val="100000"/>
              </a:lnSpc>
              <a:spcBef>
                <a:spcPts val="640"/>
              </a:spcBef>
              <a:buClr>
                <a:srgbClr val="A70D1D"/>
              </a:buClr>
              <a:buSzPct val="82608"/>
              <a:buChar char="■"/>
              <a:tabLst>
                <a:tab pos="259715" algn="l"/>
              </a:tabLst>
            </a:pPr>
            <a:r>
              <a:rPr sz="1150" b="1" spc="-75" dirty="0">
                <a:solidFill>
                  <a:srgbClr val="78000D"/>
                </a:solidFill>
                <a:latin typeface="Arial"/>
                <a:cs typeface="Arial"/>
              </a:rPr>
              <a:t>Principais</a:t>
            </a:r>
            <a:r>
              <a:rPr sz="1150" b="1" spc="1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90" dirty="0">
                <a:solidFill>
                  <a:srgbClr val="78000D"/>
                </a:solidFill>
                <a:latin typeface="Arial"/>
                <a:cs typeface="Arial"/>
              </a:rPr>
              <a:t>Conquistas</a:t>
            </a:r>
            <a:r>
              <a:rPr sz="1150" b="1" spc="1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78000D"/>
                </a:solidFill>
                <a:latin typeface="Arial"/>
                <a:cs typeface="Arial"/>
              </a:rPr>
              <a:t>Observadas</a:t>
            </a:r>
            <a:endParaRPr sz="1150">
              <a:latin typeface="Arial"/>
              <a:cs typeface="Arial"/>
            </a:endParaRPr>
          </a:p>
          <a:p>
            <a:pPr marL="290195" marR="489584">
              <a:lnSpc>
                <a:spcPct val="104299"/>
              </a:lnSpc>
              <a:spcBef>
                <a:spcPts val="409"/>
              </a:spcBef>
            </a:pP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Supera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çã</a:t>
            </a: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o</a:t>
            </a:r>
            <a:r>
              <a:rPr sz="1000" b="1" spc="-4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90" dirty="0">
                <a:solidFill>
                  <a:srgbClr val="1F2937"/>
                </a:solidFill>
                <a:latin typeface="Arial"/>
                <a:cs typeface="Arial"/>
              </a:rPr>
              <a:t>do</a:t>
            </a:r>
            <a:r>
              <a:rPr sz="1000" b="1" spc="-4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Mecanicismo:</a:t>
            </a:r>
            <a:r>
              <a:rPr sz="1000" b="1" spc="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Transi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algoritmos</a:t>
            </a:r>
            <a:r>
              <a:rPr sz="10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decorados</a:t>
            </a:r>
            <a:r>
              <a:rPr sz="10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para</a:t>
            </a:r>
            <a:r>
              <a:rPr sz="1000" spc="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 entendimento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conceitual</a:t>
            </a:r>
            <a:r>
              <a:rPr sz="1000" spc="5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da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igualdade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alg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é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brica.</a:t>
            </a:r>
            <a:endParaRPr sz="1000">
              <a:latin typeface="Roboto"/>
              <a:cs typeface="Roboto"/>
            </a:endParaRPr>
          </a:p>
          <a:p>
            <a:pPr marL="290195" marR="217170">
              <a:lnSpc>
                <a:spcPct val="110400"/>
              </a:lnSpc>
              <a:spcBef>
                <a:spcPts val="295"/>
              </a:spcBef>
            </a:pP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Trabalho</a:t>
            </a:r>
            <a:r>
              <a:rPr sz="1000" b="1" spc="-4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80" dirty="0">
                <a:solidFill>
                  <a:srgbClr val="1F2937"/>
                </a:solidFill>
                <a:latin typeface="Arial"/>
                <a:cs typeface="Arial"/>
              </a:rPr>
              <a:t>Colaborativo:</a:t>
            </a:r>
            <a:r>
              <a:rPr sz="1000" b="1" spc="3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Fortalecimento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da</a:t>
            </a:r>
            <a:r>
              <a:rPr sz="1000" spc="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aprendizagem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entre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pares</a:t>
            </a:r>
            <a:r>
              <a:rPr sz="1000" spc="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durante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as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atividades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em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grupos.</a:t>
            </a:r>
            <a:endParaRPr sz="1000">
              <a:latin typeface="Roboto"/>
              <a:cs typeface="Roboto"/>
            </a:endParaRPr>
          </a:p>
          <a:p>
            <a:pPr marL="290195" marR="702310">
              <a:lnSpc>
                <a:spcPct val="110400"/>
              </a:lnSpc>
              <a:spcBef>
                <a:spcPts val="225"/>
              </a:spcBef>
            </a:pPr>
            <a:r>
              <a:rPr sz="1000" b="1" spc="-65" dirty="0">
                <a:solidFill>
                  <a:srgbClr val="1F2937"/>
                </a:solidFill>
                <a:latin typeface="Arial"/>
                <a:cs typeface="Arial"/>
              </a:rPr>
              <a:t>Interatividade</a:t>
            </a:r>
            <a:r>
              <a:rPr sz="1000" b="1" spc="-8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Tecnol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ó</a:t>
            </a: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gica:</a:t>
            </a:r>
            <a:r>
              <a:rPr sz="1000" b="1" spc="1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uso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do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GeoGebra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reduziu</a:t>
            </a:r>
            <a:r>
              <a:rPr sz="10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a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avers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ã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1F2937"/>
                </a:solidFill>
                <a:latin typeface="Roboto"/>
                <a:cs typeface="Roboto"/>
              </a:rPr>
              <a:t>à</a:t>
            </a:r>
            <a:r>
              <a:rPr sz="900" spc="5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representa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no</a:t>
            </a:r>
            <a:r>
              <a:rPr sz="10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plano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cartesiano.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760"/>
              </a:spcBef>
            </a:pPr>
            <a:endParaRPr sz="900">
              <a:latin typeface="Roboto"/>
              <a:cs typeface="Roboto"/>
            </a:endParaRPr>
          </a:p>
          <a:p>
            <a:pPr marL="262255" marR="592455">
              <a:lnSpc>
                <a:spcPct val="110400"/>
              </a:lnSpc>
            </a:pPr>
            <a:r>
              <a:rPr sz="1000" i="1" spc="-25" dirty="0">
                <a:solidFill>
                  <a:srgbClr val="78000D"/>
                </a:solidFill>
                <a:latin typeface="Roboto"/>
                <a:cs typeface="Roboto"/>
              </a:rPr>
              <a:t>"Os</a:t>
            </a:r>
            <a:r>
              <a:rPr sz="1000" i="1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35" dirty="0">
                <a:solidFill>
                  <a:srgbClr val="78000D"/>
                </a:solidFill>
                <a:latin typeface="Roboto"/>
                <a:cs typeface="Roboto"/>
              </a:rPr>
              <a:t>alunos</a:t>
            </a:r>
            <a:r>
              <a:rPr sz="1000" i="1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40" dirty="0">
                <a:solidFill>
                  <a:srgbClr val="78000D"/>
                </a:solidFill>
                <a:latin typeface="Roboto"/>
                <a:cs typeface="Roboto"/>
              </a:rPr>
              <a:t>passaram</a:t>
            </a:r>
            <a:r>
              <a:rPr sz="1000" i="1" spc="-3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78000D"/>
                </a:solidFill>
                <a:latin typeface="Roboto"/>
                <a:cs typeface="Roboto"/>
              </a:rPr>
              <a:t>a </a:t>
            </a:r>
            <a:r>
              <a:rPr sz="1000" i="1" spc="-30" dirty="0">
                <a:solidFill>
                  <a:srgbClr val="78000D"/>
                </a:solidFill>
                <a:latin typeface="Roboto"/>
                <a:cs typeface="Roboto"/>
              </a:rPr>
              <a:t>visualizar</a:t>
            </a:r>
            <a:r>
              <a:rPr sz="1000" i="1" spc="-6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78000D"/>
                </a:solidFill>
                <a:latin typeface="Roboto"/>
                <a:cs typeface="Roboto"/>
              </a:rPr>
              <a:t>o</a:t>
            </a:r>
            <a:r>
              <a:rPr sz="1000" i="1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30" dirty="0">
                <a:solidFill>
                  <a:srgbClr val="78000D"/>
                </a:solidFill>
                <a:latin typeface="Roboto"/>
                <a:cs typeface="Roboto"/>
              </a:rPr>
              <a:t>sinal</a:t>
            </a:r>
            <a:r>
              <a:rPr sz="1000" i="1" spc="-3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30" dirty="0">
                <a:solidFill>
                  <a:srgbClr val="78000D"/>
                </a:solidFill>
                <a:latin typeface="Roboto"/>
                <a:cs typeface="Roboto"/>
              </a:rPr>
              <a:t>de</a:t>
            </a:r>
            <a:r>
              <a:rPr sz="1000" i="1" spc="-25" dirty="0">
                <a:solidFill>
                  <a:srgbClr val="78000D"/>
                </a:solidFill>
                <a:latin typeface="Roboto"/>
                <a:cs typeface="Roboto"/>
              </a:rPr>
              <a:t> igual</a:t>
            </a:r>
            <a:r>
              <a:rPr sz="1000" i="1" spc="-3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20" dirty="0">
                <a:solidFill>
                  <a:srgbClr val="78000D"/>
                </a:solidFill>
                <a:latin typeface="Roboto"/>
                <a:cs typeface="Roboto"/>
              </a:rPr>
              <a:t>(=)</a:t>
            </a:r>
            <a:r>
              <a:rPr sz="1000" i="1" spc="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50" dirty="0">
                <a:solidFill>
                  <a:srgbClr val="78000D"/>
                </a:solidFill>
                <a:latin typeface="Roboto"/>
                <a:cs typeface="Roboto"/>
              </a:rPr>
              <a:t>como</a:t>
            </a:r>
            <a:r>
              <a:rPr sz="1000" i="1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40" dirty="0">
                <a:solidFill>
                  <a:srgbClr val="78000D"/>
                </a:solidFill>
                <a:latin typeface="Roboto"/>
                <a:cs typeface="Roboto"/>
              </a:rPr>
              <a:t>um</a:t>
            </a:r>
            <a:r>
              <a:rPr sz="1000" i="1" spc="-3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45" dirty="0">
                <a:solidFill>
                  <a:srgbClr val="78000D"/>
                </a:solidFill>
                <a:latin typeface="Roboto"/>
                <a:cs typeface="Roboto"/>
              </a:rPr>
              <a:t>ponto</a:t>
            </a:r>
            <a:r>
              <a:rPr sz="1000" i="1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25" dirty="0">
                <a:solidFill>
                  <a:srgbClr val="78000D"/>
                </a:solidFill>
                <a:latin typeface="Roboto"/>
                <a:cs typeface="Roboto"/>
              </a:rPr>
              <a:t>de equil</a:t>
            </a:r>
            <a:r>
              <a:rPr sz="900" i="1" spc="-25" dirty="0">
                <a:solidFill>
                  <a:srgbClr val="78000D"/>
                </a:solidFill>
                <a:latin typeface="Roboto"/>
                <a:cs typeface="Roboto"/>
              </a:rPr>
              <a:t>í</a:t>
            </a:r>
            <a:r>
              <a:rPr sz="1000" i="1" spc="-25" dirty="0">
                <a:solidFill>
                  <a:srgbClr val="78000D"/>
                </a:solidFill>
                <a:latin typeface="Roboto"/>
                <a:cs typeface="Roboto"/>
              </a:rPr>
              <a:t>brio,</a:t>
            </a:r>
            <a:r>
              <a:rPr sz="1000" i="1" spc="4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dirty="0">
                <a:solidFill>
                  <a:srgbClr val="78000D"/>
                </a:solidFill>
                <a:latin typeface="Roboto"/>
                <a:cs typeface="Roboto"/>
              </a:rPr>
              <a:t>e</a:t>
            </a:r>
            <a:r>
              <a:rPr sz="1000" i="1" spc="-30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20" dirty="0">
                <a:solidFill>
                  <a:srgbClr val="78000D"/>
                </a:solidFill>
                <a:latin typeface="Roboto"/>
                <a:cs typeface="Roboto"/>
              </a:rPr>
              <a:t>n</a:t>
            </a:r>
            <a:r>
              <a:rPr sz="900" i="1" spc="-20" dirty="0">
                <a:solidFill>
                  <a:srgbClr val="78000D"/>
                </a:solidFill>
                <a:latin typeface="Roboto"/>
                <a:cs typeface="Roboto"/>
              </a:rPr>
              <a:t>ã</a:t>
            </a:r>
            <a:r>
              <a:rPr sz="1000" i="1" spc="-20" dirty="0">
                <a:solidFill>
                  <a:srgbClr val="78000D"/>
                </a:solidFill>
                <a:latin typeface="Roboto"/>
                <a:cs typeface="Roboto"/>
              </a:rPr>
              <a:t>o</a:t>
            </a:r>
            <a:r>
              <a:rPr sz="1000" i="1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45" dirty="0">
                <a:solidFill>
                  <a:srgbClr val="78000D"/>
                </a:solidFill>
                <a:latin typeface="Roboto"/>
                <a:cs typeface="Roboto"/>
              </a:rPr>
              <a:t>apenas</a:t>
            </a:r>
            <a:r>
              <a:rPr sz="1000" i="1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50" dirty="0">
                <a:solidFill>
                  <a:srgbClr val="78000D"/>
                </a:solidFill>
                <a:latin typeface="Roboto"/>
                <a:cs typeface="Roboto"/>
              </a:rPr>
              <a:t>como</a:t>
            </a:r>
            <a:r>
              <a:rPr sz="1000" i="1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25" dirty="0">
                <a:solidFill>
                  <a:srgbClr val="78000D"/>
                </a:solidFill>
                <a:latin typeface="Roboto"/>
                <a:cs typeface="Roboto"/>
              </a:rPr>
              <a:t>indica</a:t>
            </a:r>
            <a:r>
              <a:rPr sz="900" i="1" spc="-25" dirty="0">
                <a:solidFill>
                  <a:srgbClr val="78000D"/>
                </a:solidFill>
                <a:latin typeface="Roboto"/>
                <a:cs typeface="Roboto"/>
              </a:rPr>
              <a:t>çã</a:t>
            </a:r>
            <a:r>
              <a:rPr sz="1000" i="1" spc="-25" dirty="0">
                <a:solidFill>
                  <a:srgbClr val="78000D"/>
                </a:solidFill>
                <a:latin typeface="Roboto"/>
                <a:cs typeface="Roboto"/>
              </a:rPr>
              <a:t>o</a:t>
            </a:r>
            <a:r>
              <a:rPr sz="1000" i="1" spc="-1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30" dirty="0">
                <a:solidFill>
                  <a:srgbClr val="78000D"/>
                </a:solidFill>
                <a:latin typeface="Roboto"/>
                <a:cs typeface="Roboto"/>
              </a:rPr>
              <a:t>de</a:t>
            </a:r>
            <a:r>
              <a:rPr sz="1000" i="1" spc="-25" dirty="0">
                <a:solidFill>
                  <a:srgbClr val="78000D"/>
                </a:solidFill>
                <a:latin typeface="Roboto"/>
                <a:cs typeface="Roboto"/>
              </a:rPr>
              <a:t> </a:t>
            </a:r>
            <a:r>
              <a:rPr sz="1000" i="1" spc="-10" dirty="0">
                <a:solidFill>
                  <a:srgbClr val="78000D"/>
                </a:solidFill>
                <a:latin typeface="Roboto"/>
                <a:cs typeface="Roboto"/>
              </a:rPr>
              <a:t>resultado."</a:t>
            </a:r>
            <a:endParaRPr sz="1000">
              <a:latin typeface="Roboto"/>
              <a:cs typeface="Roboto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60114" y="3365921"/>
            <a:ext cx="9369425" cy="1122680"/>
            <a:chOff x="860114" y="3365921"/>
            <a:chExt cx="9369425" cy="1122680"/>
          </a:xfrm>
        </p:grpSpPr>
        <p:sp>
          <p:nvSpPr>
            <p:cNvPr id="38" name="object 38"/>
            <p:cNvSpPr/>
            <p:nvPr/>
          </p:nvSpPr>
          <p:spPr>
            <a:xfrm>
              <a:off x="864877" y="3370684"/>
              <a:ext cx="9359900" cy="1113155"/>
            </a:xfrm>
            <a:custGeom>
              <a:avLst/>
              <a:gdLst/>
              <a:ahLst/>
              <a:cxnLst/>
              <a:rect l="l" t="t" r="r" b="b"/>
              <a:pathLst>
                <a:path w="9359900" h="1113154">
                  <a:moveTo>
                    <a:pt x="9311326" y="1112652"/>
                  </a:moveTo>
                  <a:lnTo>
                    <a:pt x="48048" y="1112652"/>
                  </a:lnTo>
                  <a:lnTo>
                    <a:pt x="44704" y="1112321"/>
                  </a:lnTo>
                  <a:lnTo>
                    <a:pt x="10542" y="1092601"/>
                  </a:lnTo>
                  <a:lnTo>
                    <a:pt x="0" y="1064604"/>
                  </a:lnTo>
                  <a:lnTo>
                    <a:pt x="0" y="1061227"/>
                  </a:lnTo>
                  <a:lnTo>
                    <a:pt x="0" y="48048"/>
                  </a:lnTo>
                  <a:lnTo>
                    <a:pt x="17449" y="12669"/>
                  </a:lnTo>
                  <a:lnTo>
                    <a:pt x="48048" y="0"/>
                  </a:lnTo>
                  <a:lnTo>
                    <a:pt x="9311326" y="0"/>
                  </a:lnTo>
                  <a:lnTo>
                    <a:pt x="9346700" y="17444"/>
                  </a:lnTo>
                  <a:lnTo>
                    <a:pt x="9359375" y="48048"/>
                  </a:lnTo>
                  <a:lnTo>
                    <a:pt x="9359375" y="1064604"/>
                  </a:lnTo>
                  <a:lnTo>
                    <a:pt x="9341924" y="1099974"/>
                  </a:lnTo>
                  <a:lnTo>
                    <a:pt x="9314670" y="1112321"/>
                  </a:lnTo>
                  <a:lnTo>
                    <a:pt x="9311326" y="1112652"/>
                  </a:lnTo>
                  <a:close/>
                </a:path>
              </a:pathLst>
            </a:custGeom>
            <a:solidFill>
              <a:srgbClr val="FAF6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64877" y="3370684"/>
              <a:ext cx="9359900" cy="1113155"/>
            </a:xfrm>
            <a:custGeom>
              <a:avLst/>
              <a:gdLst/>
              <a:ahLst/>
              <a:cxnLst/>
              <a:rect l="l" t="t" r="r" b="b"/>
              <a:pathLst>
                <a:path w="9359900" h="1113154">
                  <a:moveTo>
                    <a:pt x="0" y="1061227"/>
                  </a:moveTo>
                  <a:lnTo>
                    <a:pt x="0" y="51425"/>
                  </a:lnTo>
                  <a:lnTo>
                    <a:pt x="0" y="48048"/>
                  </a:lnTo>
                  <a:lnTo>
                    <a:pt x="329" y="44705"/>
                  </a:lnTo>
                  <a:lnTo>
                    <a:pt x="15062" y="15059"/>
                  </a:lnTo>
                  <a:lnTo>
                    <a:pt x="17449" y="12669"/>
                  </a:lnTo>
                  <a:lnTo>
                    <a:pt x="20047" y="10537"/>
                  </a:lnTo>
                  <a:lnTo>
                    <a:pt x="22854" y="8662"/>
                  </a:lnTo>
                  <a:lnTo>
                    <a:pt x="25662" y="6786"/>
                  </a:lnTo>
                  <a:lnTo>
                    <a:pt x="28625" y="5202"/>
                  </a:lnTo>
                  <a:lnTo>
                    <a:pt x="31745" y="3912"/>
                  </a:lnTo>
                  <a:lnTo>
                    <a:pt x="34865" y="2620"/>
                  </a:lnTo>
                  <a:lnTo>
                    <a:pt x="38080" y="1645"/>
                  </a:lnTo>
                  <a:lnTo>
                    <a:pt x="41392" y="988"/>
                  </a:lnTo>
                  <a:lnTo>
                    <a:pt x="44704" y="329"/>
                  </a:lnTo>
                  <a:lnTo>
                    <a:pt x="48048" y="0"/>
                  </a:lnTo>
                  <a:lnTo>
                    <a:pt x="51425" y="0"/>
                  </a:lnTo>
                  <a:lnTo>
                    <a:pt x="9307950" y="0"/>
                  </a:lnTo>
                  <a:lnTo>
                    <a:pt x="9311326" y="0"/>
                  </a:lnTo>
                  <a:lnTo>
                    <a:pt x="9314670" y="329"/>
                  </a:lnTo>
                  <a:lnTo>
                    <a:pt x="9317981" y="988"/>
                  </a:lnTo>
                  <a:lnTo>
                    <a:pt x="9321292" y="1645"/>
                  </a:lnTo>
                  <a:lnTo>
                    <a:pt x="9324508" y="2620"/>
                  </a:lnTo>
                  <a:lnTo>
                    <a:pt x="9327628" y="3912"/>
                  </a:lnTo>
                  <a:lnTo>
                    <a:pt x="9330747" y="5202"/>
                  </a:lnTo>
                  <a:lnTo>
                    <a:pt x="9344312" y="15059"/>
                  </a:lnTo>
                  <a:lnTo>
                    <a:pt x="9346700" y="17444"/>
                  </a:lnTo>
                  <a:lnTo>
                    <a:pt x="9348832" y="20042"/>
                  </a:lnTo>
                  <a:lnTo>
                    <a:pt x="9350707" y="22852"/>
                  </a:lnTo>
                  <a:lnTo>
                    <a:pt x="9352582" y="25660"/>
                  </a:lnTo>
                  <a:lnTo>
                    <a:pt x="9359375" y="48048"/>
                  </a:lnTo>
                  <a:lnTo>
                    <a:pt x="9359375" y="51425"/>
                  </a:lnTo>
                  <a:lnTo>
                    <a:pt x="9359375" y="1061227"/>
                  </a:lnTo>
                  <a:lnTo>
                    <a:pt x="9359375" y="1064604"/>
                  </a:lnTo>
                  <a:lnTo>
                    <a:pt x="9359045" y="1067945"/>
                  </a:lnTo>
                  <a:lnTo>
                    <a:pt x="9350707" y="1089791"/>
                  </a:lnTo>
                  <a:lnTo>
                    <a:pt x="9348832" y="1092601"/>
                  </a:lnTo>
                  <a:lnTo>
                    <a:pt x="9317981" y="1111661"/>
                  </a:lnTo>
                  <a:lnTo>
                    <a:pt x="9314670" y="1112321"/>
                  </a:lnTo>
                  <a:lnTo>
                    <a:pt x="9311326" y="1112652"/>
                  </a:lnTo>
                  <a:lnTo>
                    <a:pt x="9307950" y="1112652"/>
                  </a:lnTo>
                  <a:lnTo>
                    <a:pt x="51425" y="1112652"/>
                  </a:lnTo>
                  <a:lnTo>
                    <a:pt x="48048" y="1112652"/>
                  </a:lnTo>
                  <a:lnTo>
                    <a:pt x="44704" y="1112321"/>
                  </a:lnTo>
                  <a:lnTo>
                    <a:pt x="41392" y="1111661"/>
                  </a:lnTo>
                  <a:lnTo>
                    <a:pt x="38080" y="1111002"/>
                  </a:lnTo>
                  <a:lnTo>
                    <a:pt x="22854" y="1103980"/>
                  </a:lnTo>
                  <a:lnTo>
                    <a:pt x="20047" y="1102107"/>
                  </a:lnTo>
                  <a:lnTo>
                    <a:pt x="8666" y="1089794"/>
                  </a:lnTo>
                  <a:lnTo>
                    <a:pt x="6790" y="1086988"/>
                  </a:lnTo>
                  <a:lnTo>
                    <a:pt x="988" y="1071255"/>
                  </a:lnTo>
                  <a:lnTo>
                    <a:pt x="329" y="1067945"/>
                  </a:lnTo>
                  <a:lnTo>
                    <a:pt x="0" y="1064604"/>
                  </a:lnTo>
                  <a:lnTo>
                    <a:pt x="0" y="1061227"/>
                  </a:lnTo>
                  <a:close/>
                </a:path>
              </a:pathLst>
            </a:custGeom>
            <a:ln w="9350">
              <a:solidFill>
                <a:srgbClr val="E2E7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92135" y="3698683"/>
            <a:ext cx="1368425" cy="43434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35"/>
              </a:spcBef>
            </a:pPr>
            <a:r>
              <a:rPr sz="900" b="1" spc="-95" dirty="0">
                <a:solidFill>
                  <a:srgbClr val="78000D"/>
                </a:solidFill>
                <a:latin typeface="Arial"/>
                <a:cs typeface="Arial"/>
              </a:rPr>
              <a:t>Evolu</a:t>
            </a:r>
            <a:r>
              <a:rPr sz="950" b="1" spc="-95" dirty="0">
                <a:solidFill>
                  <a:srgbClr val="78000D"/>
                </a:solidFill>
                <a:latin typeface="Arial"/>
                <a:cs typeface="Arial"/>
              </a:rPr>
              <a:t>çã</a:t>
            </a:r>
            <a:r>
              <a:rPr sz="900" b="1" spc="-95" dirty="0">
                <a:solidFill>
                  <a:srgbClr val="78000D"/>
                </a:solidFill>
                <a:latin typeface="Arial"/>
                <a:cs typeface="Arial"/>
              </a:rPr>
              <a:t>o</a:t>
            </a:r>
            <a:r>
              <a:rPr sz="900" b="1" spc="-2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60" dirty="0">
                <a:solidFill>
                  <a:srgbClr val="78000D"/>
                </a:solidFill>
                <a:latin typeface="Arial"/>
                <a:cs typeface="Arial"/>
              </a:rPr>
              <a:t>M</a:t>
            </a:r>
            <a:r>
              <a:rPr sz="950" b="1" spc="-60" dirty="0">
                <a:solidFill>
                  <a:srgbClr val="78000D"/>
                </a:solidFill>
                <a:latin typeface="Arial"/>
                <a:cs typeface="Arial"/>
              </a:rPr>
              <a:t>é</a:t>
            </a:r>
            <a:r>
              <a:rPr sz="900" b="1" spc="-60" dirty="0">
                <a:solidFill>
                  <a:srgbClr val="78000D"/>
                </a:solidFill>
                <a:latin typeface="Arial"/>
                <a:cs typeface="Arial"/>
              </a:rPr>
              <a:t>dia</a:t>
            </a:r>
            <a:r>
              <a:rPr sz="900" b="1" spc="-1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78000D"/>
                </a:solidFill>
                <a:latin typeface="Arial"/>
                <a:cs typeface="Arial"/>
              </a:rPr>
              <a:t>do </a:t>
            </a:r>
            <a:r>
              <a:rPr sz="900" b="1" spc="-85" dirty="0">
                <a:solidFill>
                  <a:srgbClr val="78000D"/>
                </a:solidFill>
                <a:latin typeface="Arial"/>
                <a:cs typeface="Arial"/>
              </a:rPr>
              <a:t>Desempenho</a:t>
            </a:r>
            <a:r>
              <a:rPr sz="900" b="1" spc="-4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78000D"/>
                </a:solidFill>
                <a:latin typeface="Arial"/>
                <a:cs typeface="Arial"/>
              </a:rPr>
              <a:t>Turma</a:t>
            </a:r>
            <a:r>
              <a:rPr sz="900" b="1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60" dirty="0">
                <a:solidFill>
                  <a:srgbClr val="78000D"/>
                </a:solidFill>
                <a:latin typeface="Arial"/>
                <a:cs typeface="Arial"/>
              </a:rPr>
              <a:t>(Pr</a:t>
            </a:r>
            <a:r>
              <a:rPr sz="950" b="1" spc="-60" dirty="0">
                <a:solidFill>
                  <a:srgbClr val="78000D"/>
                </a:solidFill>
                <a:latin typeface="Arial"/>
                <a:cs typeface="Arial"/>
              </a:rPr>
              <a:t>é</a:t>
            </a:r>
            <a:r>
              <a:rPr sz="950" b="1" spc="-2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78000D"/>
                </a:solidFill>
                <a:latin typeface="Arial"/>
                <a:cs typeface="Arial"/>
              </a:rPr>
              <a:t>vs.</a:t>
            </a:r>
            <a:r>
              <a:rPr sz="900" b="1" spc="500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78000D"/>
                </a:solidFill>
                <a:latin typeface="Arial"/>
                <a:cs typeface="Arial"/>
              </a:rPr>
              <a:t>P</a:t>
            </a:r>
            <a:r>
              <a:rPr sz="950" b="1" spc="-70" dirty="0">
                <a:solidFill>
                  <a:srgbClr val="78000D"/>
                </a:solidFill>
                <a:latin typeface="Arial"/>
                <a:cs typeface="Arial"/>
              </a:rPr>
              <a:t>ó</a:t>
            </a:r>
            <a:r>
              <a:rPr sz="900" b="1" spc="-70" dirty="0">
                <a:solidFill>
                  <a:srgbClr val="78000D"/>
                </a:solidFill>
                <a:latin typeface="Arial"/>
                <a:cs typeface="Arial"/>
              </a:rPr>
              <a:t>s-</a:t>
            </a:r>
            <a:r>
              <a:rPr sz="900" b="1" spc="-10" dirty="0">
                <a:solidFill>
                  <a:srgbClr val="78000D"/>
                </a:solidFill>
                <a:latin typeface="Arial"/>
                <a:cs typeface="Arial"/>
              </a:rPr>
              <a:t>Teste):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941400" y="3594997"/>
            <a:ext cx="4871720" cy="570865"/>
            <a:chOff x="4941400" y="3594997"/>
            <a:chExt cx="4871720" cy="570865"/>
          </a:xfrm>
        </p:grpSpPr>
        <p:sp>
          <p:nvSpPr>
            <p:cNvPr id="42" name="object 42"/>
            <p:cNvSpPr/>
            <p:nvPr/>
          </p:nvSpPr>
          <p:spPr>
            <a:xfrm>
              <a:off x="4946163" y="4160761"/>
              <a:ext cx="4862195" cy="0"/>
            </a:xfrm>
            <a:custGeom>
              <a:avLst/>
              <a:gdLst/>
              <a:ahLst/>
              <a:cxnLst/>
              <a:rect l="l" t="t" r="r" b="b"/>
              <a:pathLst>
                <a:path w="4862195">
                  <a:moveTo>
                    <a:pt x="0" y="0"/>
                  </a:moveTo>
                  <a:lnTo>
                    <a:pt x="4862013" y="0"/>
                  </a:lnTo>
                </a:path>
              </a:pathLst>
            </a:custGeom>
            <a:ln w="9350">
              <a:solidFill>
                <a:srgbClr val="CBD5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46155" y="3875594"/>
              <a:ext cx="3955415" cy="9525"/>
            </a:xfrm>
            <a:custGeom>
              <a:avLst/>
              <a:gdLst/>
              <a:ahLst/>
              <a:cxnLst/>
              <a:rect l="l" t="t" r="r" b="b"/>
              <a:pathLst>
                <a:path w="3955415" h="9525">
                  <a:moveTo>
                    <a:pt x="28054" y="0"/>
                  </a:moveTo>
                  <a:lnTo>
                    <a:pt x="0" y="0"/>
                  </a:lnTo>
                  <a:lnTo>
                    <a:pt x="0" y="9347"/>
                  </a:lnTo>
                  <a:lnTo>
                    <a:pt x="28054" y="9347"/>
                  </a:lnTo>
                  <a:lnTo>
                    <a:pt x="28054" y="0"/>
                  </a:lnTo>
                  <a:close/>
                </a:path>
                <a:path w="3955415" h="9525">
                  <a:moveTo>
                    <a:pt x="84150" y="0"/>
                  </a:moveTo>
                  <a:lnTo>
                    <a:pt x="56095" y="0"/>
                  </a:lnTo>
                  <a:lnTo>
                    <a:pt x="56095" y="9347"/>
                  </a:lnTo>
                  <a:lnTo>
                    <a:pt x="84150" y="9347"/>
                  </a:lnTo>
                  <a:lnTo>
                    <a:pt x="84150" y="0"/>
                  </a:lnTo>
                  <a:close/>
                </a:path>
                <a:path w="3955415" h="9525">
                  <a:moveTo>
                    <a:pt x="140246" y="0"/>
                  </a:moveTo>
                  <a:lnTo>
                    <a:pt x="112204" y="0"/>
                  </a:lnTo>
                  <a:lnTo>
                    <a:pt x="112204" y="9347"/>
                  </a:lnTo>
                  <a:lnTo>
                    <a:pt x="140246" y="9347"/>
                  </a:lnTo>
                  <a:lnTo>
                    <a:pt x="140246" y="0"/>
                  </a:lnTo>
                  <a:close/>
                </a:path>
                <a:path w="3955415" h="9525">
                  <a:moveTo>
                    <a:pt x="196354" y="0"/>
                  </a:moveTo>
                  <a:lnTo>
                    <a:pt x="168300" y="0"/>
                  </a:lnTo>
                  <a:lnTo>
                    <a:pt x="168300" y="9347"/>
                  </a:lnTo>
                  <a:lnTo>
                    <a:pt x="196354" y="9347"/>
                  </a:lnTo>
                  <a:lnTo>
                    <a:pt x="196354" y="0"/>
                  </a:lnTo>
                  <a:close/>
                </a:path>
                <a:path w="3955415" h="9525">
                  <a:moveTo>
                    <a:pt x="252450" y="0"/>
                  </a:moveTo>
                  <a:lnTo>
                    <a:pt x="224396" y="0"/>
                  </a:lnTo>
                  <a:lnTo>
                    <a:pt x="224396" y="9347"/>
                  </a:lnTo>
                  <a:lnTo>
                    <a:pt x="252450" y="9347"/>
                  </a:lnTo>
                  <a:lnTo>
                    <a:pt x="252450" y="0"/>
                  </a:lnTo>
                  <a:close/>
                </a:path>
                <a:path w="3955415" h="9525">
                  <a:moveTo>
                    <a:pt x="308546" y="0"/>
                  </a:moveTo>
                  <a:lnTo>
                    <a:pt x="280504" y="0"/>
                  </a:lnTo>
                  <a:lnTo>
                    <a:pt x="280504" y="9347"/>
                  </a:lnTo>
                  <a:lnTo>
                    <a:pt x="308546" y="9347"/>
                  </a:lnTo>
                  <a:lnTo>
                    <a:pt x="308546" y="0"/>
                  </a:lnTo>
                  <a:close/>
                </a:path>
                <a:path w="3955415" h="9525">
                  <a:moveTo>
                    <a:pt x="364655" y="0"/>
                  </a:moveTo>
                  <a:lnTo>
                    <a:pt x="336600" y="0"/>
                  </a:lnTo>
                  <a:lnTo>
                    <a:pt x="336600" y="9347"/>
                  </a:lnTo>
                  <a:lnTo>
                    <a:pt x="364655" y="9347"/>
                  </a:lnTo>
                  <a:lnTo>
                    <a:pt x="364655" y="0"/>
                  </a:lnTo>
                  <a:close/>
                </a:path>
                <a:path w="3955415" h="9525">
                  <a:moveTo>
                    <a:pt x="420751" y="0"/>
                  </a:moveTo>
                  <a:lnTo>
                    <a:pt x="392709" y="0"/>
                  </a:lnTo>
                  <a:lnTo>
                    <a:pt x="392709" y="9347"/>
                  </a:lnTo>
                  <a:lnTo>
                    <a:pt x="420751" y="9347"/>
                  </a:lnTo>
                  <a:lnTo>
                    <a:pt x="420751" y="0"/>
                  </a:lnTo>
                  <a:close/>
                </a:path>
                <a:path w="3955415" h="9525">
                  <a:moveTo>
                    <a:pt x="476859" y="0"/>
                  </a:moveTo>
                  <a:lnTo>
                    <a:pt x="448805" y="0"/>
                  </a:lnTo>
                  <a:lnTo>
                    <a:pt x="448805" y="9347"/>
                  </a:lnTo>
                  <a:lnTo>
                    <a:pt x="476859" y="9347"/>
                  </a:lnTo>
                  <a:lnTo>
                    <a:pt x="476859" y="0"/>
                  </a:lnTo>
                  <a:close/>
                </a:path>
                <a:path w="3955415" h="9525">
                  <a:moveTo>
                    <a:pt x="532955" y="0"/>
                  </a:moveTo>
                  <a:lnTo>
                    <a:pt x="504901" y="0"/>
                  </a:lnTo>
                  <a:lnTo>
                    <a:pt x="504901" y="9347"/>
                  </a:lnTo>
                  <a:lnTo>
                    <a:pt x="532955" y="9347"/>
                  </a:lnTo>
                  <a:lnTo>
                    <a:pt x="532955" y="0"/>
                  </a:lnTo>
                  <a:close/>
                </a:path>
                <a:path w="3955415" h="9525">
                  <a:moveTo>
                    <a:pt x="589051" y="0"/>
                  </a:moveTo>
                  <a:lnTo>
                    <a:pt x="561009" y="0"/>
                  </a:lnTo>
                  <a:lnTo>
                    <a:pt x="561009" y="9347"/>
                  </a:lnTo>
                  <a:lnTo>
                    <a:pt x="589051" y="9347"/>
                  </a:lnTo>
                  <a:lnTo>
                    <a:pt x="589051" y="0"/>
                  </a:lnTo>
                  <a:close/>
                </a:path>
                <a:path w="3955415" h="9525">
                  <a:moveTo>
                    <a:pt x="645160" y="0"/>
                  </a:moveTo>
                  <a:lnTo>
                    <a:pt x="617105" y="0"/>
                  </a:lnTo>
                  <a:lnTo>
                    <a:pt x="617105" y="9347"/>
                  </a:lnTo>
                  <a:lnTo>
                    <a:pt x="645160" y="9347"/>
                  </a:lnTo>
                  <a:lnTo>
                    <a:pt x="645160" y="0"/>
                  </a:lnTo>
                  <a:close/>
                </a:path>
                <a:path w="3955415" h="9525">
                  <a:moveTo>
                    <a:pt x="701255" y="0"/>
                  </a:moveTo>
                  <a:lnTo>
                    <a:pt x="673201" y="0"/>
                  </a:lnTo>
                  <a:lnTo>
                    <a:pt x="673201" y="9347"/>
                  </a:lnTo>
                  <a:lnTo>
                    <a:pt x="701255" y="9347"/>
                  </a:lnTo>
                  <a:lnTo>
                    <a:pt x="701255" y="0"/>
                  </a:lnTo>
                  <a:close/>
                </a:path>
                <a:path w="3955415" h="9525">
                  <a:moveTo>
                    <a:pt x="757351" y="0"/>
                  </a:moveTo>
                  <a:lnTo>
                    <a:pt x="729310" y="0"/>
                  </a:lnTo>
                  <a:lnTo>
                    <a:pt x="729310" y="9347"/>
                  </a:lnTo>
                  <a:lnTo>
                    <a:pt x="757351" y="9347"/>
                  </a:lnTo>
                  <a:lnTo>
                    <a:pt x="757351" y="0"/>
                  </a:lnTo>
                  <a:close/>
                </a:path>
                <a:path w="3955415" h="9525">
                  <a:moveTo>
                    <a:pt x="813460" y="0"/>
                  </a:moveTo>
                  <a:lnTo>
                    <a:pt x="785406" y="0"/>
                  </a:lnTo>
                  <a:lnTo>
                    <a:pt x="785406" y="9347"/>
                  </a:lnTo>
                  <a:lnTo>
                    <a:pt x="813460" y="9347"/>
                  </a:lnTo>
                  <a:lnTo>
                    <a:pt x="813460" y="0"/>
                  </a:lnTo>
                  <a:close/>
                </a:path>
                <a:path w="3955415" h="9525">
                  <a:moveTo>
                    <a:pt x="869556" y="0"/>
                  </a:moveTo>
                  <a:lnTo>
                    <a:pt x="841502" y="0"/>
                  </a:lnTo>
                  <a:lnTo>
                    <a:pt x="841502" y="9347"/>
                  </a:lnTo>
                  <a:lnTo>
                    <a:pt x="869556" y="9347"/>
                  </a:lnTo>
                  <a:lnTo>
                    <a:pt x="869556" y="0"/>
                  </a:lnTo>
                  <a:close/>
                </a:path>
                <a:path w="3955415" h="9525">
                  <a:moveTo>
                    <a:pt x="925652" y="0"/>
                  </a:moveTo>
                  <a:lnTo>
                    <a:pt x="897610" y="0"/>
                  </a:lnTo>
                  <a:lnTo>
                    <a:pt x="897610" y="9347"/>
                  </a:lnTo>
                  <a:lnTo>
                    <a:pt x="925652" y="9347"/>
                  </a:lnTo>
                  <a:lnTo>
                    <a:pt x="925652" y="0"/>
                  </a:lnTo>
                  <a:close/>
                </a:path>
                <a:path w="3955415" h="9525">
                  <a:moveTo>
                    <a:pt x="981760" y="0"/>
                  </a:moveTo>
                  <a:lnTo>
                    <a:pt x="953706" y="0"/>
                  </a:lnTo>
                  <a:lnTo>
                    <a:pt x="953706" y="9347"/>
                  </a:lnTo>
                  <a:lnTo>
                    <a:pt x="981760" y="9347"/>
                  </a:lnTo>
                  <a:lnTo>
                    <a:pt x="981760" y="0"/>
                  </a:lnTo>
                  <a:close/>
                </a:path>
                <a:path w="3955415" h="9525">
                  <a:moveTo>
                    <a:pt x="1037856" y="0"/>
                  </a:moveTo>
                  <a:lnTo>
                    <a:pt x="1009802" y="0"/>
                  </a:lnTo>
                  <a:lnTo>
                    <a:pt x="1009802" y="9347"/>
                  </a:lnTo>
                  <a:lnTo>
                    <a:pt x="1037856" y="9347"/>
                  </a:lnTo>
                  <a:lnTo>
                    <a:pt x="1037856" y="0"/>
                  </a:lnTo>
                  <a:close/>
                </a:path>
                <a:path w="3955415" h="9525">
                  <a:moveTo>
                    <a:pt x="1093952" y="0"/>
                  </a:moveTo>
                  <a:lnTo>
                    <a:pt x="1065911" y="0"/>
                  </a:lnTo>
                  <a:lnTo>
                    <a:pt x="1065911" y="9347"/>
                  </a:lnTo>
                  <a:lnTo>
                    <a:pt x="1093952" y="9347"/>
                  </a:lnTo>
                  <a:lnTo>
                    <a:pt x="1093952" y="0"/>
                  </a:lnTo>
                  <a:close/>
                </a:path>
                <a:path w="3955415" h="9525">
                  <a:moveTo>
                    <a:pt x="1150061" y="0"/>
                  </a:moveTo>
                  <a:lnTo>
                    <a:pt x="1122006" y="0"/>
                  </a:lnTo>
                  <a:lnTo>
                    <a:pt x="1122006" y="9347"/>
                  </a:lnTo>
                  <a:lnTo>
                    <a:pt x="1150061" y="9347"/>
                  </a:lnTo>
                  <a:lnTo>
                    <a:pt x="1150061" y="0"/>
                  </a:lnTo>
                  <a:close/>
                </a:path>
                <a:path w="3955415" h="9525">
                  <a:moveTo>
                    <a:pt x="1206157" y="0"/>
                  </a:moveTo>
                  <a:lnTo>
                    <a:pt x="1178102" y="0"/>
                  </a:lnTo>
                  <a:lnTo>
                    <a:pt x="1178102" y="9347"/>
                  </a:lnTo>
                  <a:lnTo>
                    <a:pt x="1206157" y="9347"/>
                  </a:lnTo>
                  <a:lnTo>
                    <a:pt x="1206157" y="0"/>
                  </a:lnTo>
                  <a:close/>
                </a:path>
                <a:path w="3955415" h="9525">
                  <a:moveTo>
                    <a:pt x="1262253" y="0"/>
                  </a:moveTo>
                  <a:lnTo>
                    <a:pt x="1234211" y="0"/>
                  </a:lnTo>
                  <a:lnTo>
                    <a:pt x="1234211" y="9347"/>
                  </a:lnTo>
                  <a:lnTo>
                    <a:pt x="1262253" y="9347"/>
                  </a:lnTo>
                  <a:lnTo>
                    <a:pt x="1262253" y="0"/>
                  </a:lnTo>
                  <a:close/>
                </a:path>
                <a:path w="3955415" h="9525">
                  <a:moveTo>
                    <a:pt x="1318361" y="0"/>
                  </a:moveTo>
                  <a:lnTo>
                    <a:pt x="1290307" y="0"/>
                  </a:lnTo>
                  <a:lnTo>
                    <a:pt x="1290307" y="9347"/>
                  </a:lnTo>
                  <a:lnTo>
                    <a:pt x="1318361" y="9347"/>
                  </a:lnTo>
                  <a:lnTo>
                    <a:pt x="1318361" y="0"/>
                  </a:lnTo>
                  <a:close/>
                </a:path>
                <a:path w="3955415" h="9525">
                  <a:moveTo>
                    <a:pt x="1374457" y="0"/>
                  </a:moveTo>
                  <a:lnTo>
                    <a:pt x="1346403" y="0"/>
                  </a:lnTo>
                  <a:lnTo>
                    <a:pt x="1346403" y="9347"/>
                  </a:lnTo>
                  <a:lnTo>
                    <a:pt x="1374457" y="9347"/>
                  </a:lnTo>
                  <a:lnTo>
                    <a:pt x="1374457" y="0"/>
                  </a:lnTo>
                  <a:close/>
                </a:path>
                <a:path w="3955415" h="9525">
                  <a:moveTo>
                    <a:pt x="1430553" y="0"/>
                  </a:moveTo>
                  <a:lnTo>
                    <a:pt x="1402511" y="0"/>
                  </a:lnTo>
                  <a:lnTo>
                    <a:pt x="1402511" y="9347"/>
                  </a:lnTo>
                  <a:lnTo>
                    <a:pt x="1430553" y="9347"/>
                  </a:lnTo>
                  <a:lnTo>
                    <a:pt x="1430553" y="0"/>
                  </a:lnTo>
                  <a:close/>
                </a:path>
                <a:path w="3955415" h="9525">
                  <a:moveTo>
                    <a:pt x="1486662" y="0"/>
                  </a:moveTo>
                  <a:lnTo>
                    <a:pt x="1458607" y="0"/>
                  </a:lnTo>
                  <a:lnTo>
                    <a:pt x="1458607" y="9347"/>
                  </a:lnTo>
                  <a:lnTo>
                    <a:pt x="1486662" y="9347"/>
                  </a:lnTo>
                  <a:lnTo>
                    <a:pt x="1486662" y="0"/>
                  </a:lnTo>
                  <a:close/>
                </a:path>
                <a:path w="3955415" h="9525">
                  <a:moveTo>
                    <a:pt x="1542757" y="0"/>
                  </a:moveTo>
                  <a:lnTo>
                    <a:pt x="1514703" y="0"/>
                  </a:lnTo>
                  <a:lnTo>
                    <a:pt x="1514703" y="9347"/>
                  </a:lnTo>
                  <a:lnTo>
                    <a:pt x="1542757" y="9347"/>
                  </a:lnTo>
                  <a:lnTo>
                    <a:pt x="1542757" y="0"/>
                  </a:lnTo>
                  <a:close/>
                </a:path>
                <a:path w="3955415" h="9525">
                  <a:moveTo>
                    <a:pt x="1598853" y="0"/>
                  </a:moveTo>
                  <a:lnTo>
                    <a:pt x="1570812" y="0"/>
                  </a:lnTo>
                  <a:lnTo>
                    <a:pt x="1570812" y="9347"/>
                  </a:lnTo>
                  <a:lnTo>
                    <a:pt x="1598853" y="9347"/>
                  </a:lnTo>
                  <a:lnTo>
                    <a:pt x="1598853" y="0"/>
                  </a:lnTo>
                  <a:close/>
                </a:path>
                <a:path w="3955415" h="9525">
                  <a:moveTo>
                    <a:pt x="1654962" y="0"/>
                  </a:moveTo>
                  <a:lnTo>
                    <a:pt x="1626908" y="0"/>
                  </a:lnTo>
                  <a:lnTo>
                    <a:pt x="1626908" y="9347"/>
                  </a:lnTo>
                  <a:lnTo>
                    <a:pt x="1654962" y="9347"/>
                  </a:lnTo>
                  <a:lnTo>
                    <a:pt x="1654962" y="0"/>
                  </a:lnTo>
                  <a:close/>
                </a:path>
                <a:path w="3955415" h="9525">
                  <a:moveTo>
                    <a:pt x="1711058" y="0"/>
                  </a:moveTo>
                  <a:lnTo>
                    <a:pt x="1683004" y="0"/>
                  </a:lnTo>
                  <a:lnTo>
                    <a:pt x="1683004" y="9347"/>
                  </a:lnTo>
                  <a:lnTo>
                    <a:pt x="1711058" y="9347"/>
                  </a:lnTo>
                  <a:lnTo>
                    <a:pt x="1711058" y="0"/>
                  </a:lnTo>
                  <a:close/>
                </a:path>
                <a:path w="3955415" h="9525">
                  <a:moveTo>
                    <a:pt x="1767154" y="0"/>
                  </a:moveTo>
                  <a:lnTo>
                    <a:pt x="1739112" y="0"/>
                  </a:lnTo>
                  <a:lnTo>
                    <a:pt x="1739112" y="9347"/>
                  </a:lnTo>
                  <a:lnTo>
                    <a:pt x="1767154" y="9347"/>
                  </a:lnTo>
                  <a:lnTo>
                    <a:pt x="1767154" y="0"/>
                  </a:lnTo>
                  <a:close/>
                </a:path>
                <a:path w="3955415" h="9525">
                  <a:moveTo>
                    <a:pt x="1823262" y="0"/>
                  </a:moveTo>
                  <a:lnTo>
                    <a:pt x="1795208" y="0"/>
                  </a:lnTo>
                  <a:lnTo>
                    <a:pt x="1795208" y="9347"/>
                  </a:lnTo>
                  <a:lnTo>
                    <a:pt x="1823262" y="9347"/>
                  </a:lnTo>
                  <a:lnTo>
                    <a:pt x="1823262" y="0"/>
                  </a:lnTo>
                  <a:close/>
                </a:path>
                <a:path w="3955415" h="9525">
                  <a:moveTo>
                    <a:pt x="1879358" y="0"/>
                  </a:moveTo>
                  <a:lnTo>
                    <a:pt x="1851304" y="0"/>
                  </a:lnTo>
                  <a:lnTo>
                    <a:pt x="1851304" y="9347"/>
                  </a:lnTo>
                  <a:lnTo>
                    <a:pt x="1879358" y="9347"/>
                  </a:lnTo>
                  <a:lnTo>
                    <a:pt x="1879358" y="0"/>
                  </a:lnTo>
                  <a:close/>
                </a:path>
                <a:path w="3955415" h="9525">
                  <a:moveTo>
                    <a:pt x="1935454" y="0"/>
                  </a:moveTo>
                  <a:lnTo>
                    <a:pt x="1907413" y="0"/>
                  </a:lnTo>
                  <a:lnTo>
                    <a:pt x="1907413" y="9347"/>
                  </a:lnTo>
                  <a:lnTo>
                    <a:pt x="1935454" y="9347"/>
                  </a:lnTo>
                  <a:lnTo>
                    <a:pt x="1935454" y="0"/>
                  </a:lnTo>
                  <a:close/>
                </a:path>
                <a:path w="3955415" h="9525">
                  <a:moveTo>
                    <a:pt x="1991563" y="0"/>
                  </a:moveTo>
                  <a:lnTo>
                    <a:pt x="1963508" y="0"/>
                  </a:lnTo>
                  <a:lnTo>
                    <a:pt x="1963508" y="9347"/>
                  </a:lnTo>
                  <a:lnTo>
                    <a:pt x="1991563" y="9347"/>
                  </a:lnTo>
                  <a:lnTo>
                    <a:pt x="1991563" y="0"/>
                  </a:lnTo>
                  <a:close/>
                </a:path>
                <a:path w="3955415" h="9525">
                  <a:moveTo>
                    <a:pt x="2047659" y="0"/>
                  </a:moveTo>
                  <a:lnTo>
                    <a:pt x="2019604" y="0"/>
                  </a:lnTo>
                  <a:lnTo>
                    <a:pt x="2019604" y="9347"/>
                  </a:lnTo>
                  <a:lnTo>
                    <a:pt x="2047659" y="9347"/>
                  </a:lnTo>
                  <a:lnTo>
                    <a:pt x="2047659" y="0"/>
                  </a:lnTo>
                  <a:close/>
                </a:path>
                <a:path w="3955415" h="9525">
                  <a:moveTo>
                    <a:pt x="2103755" y="0"/>
                  </a:moveTo>
                  <a:lnTo>
                    <a:pt x="2075713" y="0"/>
                  </a:lnTo>
                  <a:lnTo>
                    <a:pt x="2075713" y="9347"/>
                  </a:lnTo>
                  <a:lnTo>
                    <a:pt x="2103755" y="9347"/>
                  </a:lnTo>
                  <a:lnTo>
                    <a:pt x="2103755" y="0"/>
                  </a:lnTo>
                  <a:close/>
                </a:path>
                <a:path w="3955415" h="9525">
                  <a:moveTo>
                    <a:pt x="2159863" y="0"/>
                  </a:moveTo>
                  <a:lnTo>
                    <a:pt x="2131809" y="0"/>
                  </a:lnTo>
                  <a:lnTo>
                    <a:pt x="2131809" y="9347"/>
                  </a:lnTo>
                  <a:lnTo>
                    <a:pt x="2159863" y="9347"/>
                  </a:lnTo>
                  <a:lnTo>
                    <a:pt x="2159863" y="0"/>
                  </a:lnTo>
                  <a:close/>
                </a:path>
                <a:path w="3955415" h="9525">
                  <a:moveTo>
                    <a:pt x="2215959" y="0"/>
                  </a:moveTo>
                  <a:lnTo>
                    <a:pt x="2187905" y="0"/>
                  </a:lnTo>
                  <a:lnTo>
                    <a:pt x="2187905" y="9347"/>
                  </a:lnTo>
                  <a:lnTo>
                    <a:pt x="2215959" y="9347"/>
                  </a:lnTo>
                  <a:lnTo>
                    <a:pt x="2215959" y="0"/>
                  </a:lnTo>
                  <a:close/>
                </a:path>
                <a:path w="3955415" h="9525">
                  <a:moveTo>
                    <a:pt x="2272055" y="0"/>
                  </a:moveTo>
                  <a:lnTo>
                    <a:pt x="2244013" y="0"/>
                  </a:lnTo>
                  <a:lnTo>
                    <a:pt x="2244013" y="9347"/>
                  </a:lnTo>
                  <a:lnTo>
                    <a:pt x="2272055" y="9347"/>
                  </a:lnTo>
                  <a:lnTo>
                    <a:pt x="2272055" y="0"/>
                  </a:lnTo>
                  <a:close/>
                </a:path>
                <a:path w="3955415" h="9525">
                  <a:moveTo>
                    <a:pt x="2328164" y="0"/>
                  </a:moveTo>
                  <a:lnTo>
                    <a:pt x="2300109" y="0"/>
                  </a:lnTo>
                  <a:lnTo>
                    <a:pt x="2300109" y="9347"/>
                  </a:lnTo>
                  <a:lnTo>
                    <a:pt x="2328164" y="9347"/>
                  </a:lnTo>
                  <a:lnTo>
                    <a:pt x="2328164" y="0"/>
                  </a:lnTo>
                  <a:close/>
                </a:path>
                <a:path w="3955415" h="9525">
                  <a:moveTo>
                    <a:pt x="2384260" y="0"/>
                  </a:moveTo>
                  <a:lnTo>
                    <a:pt x="2356205" y="0"/>
                  </a:lnTo>
                  <a:lnTo>
                    <a:pt x="2356205" y="9347"/>
                  </a:lnTo>
                  <a:lnTo>
                    <a:pt x="2384260" y="9347"/>
                  </a:lnTo>
                  <a:lnTo>
                    <a:pt x="2384260" y="0"/>
                  </a:lnTo>
                  <a:close/>
                </a:path>
                <a:path w="3955415" h="9525">
                  <a:moveTo>
                    <a:pt x="2440355" y="0"/>
                  </a:moveTo>
                  <a:lnTo>
                    <a:pt x="2412314" y="0"/>
                  </a:lnTo>
                  <a:lnTo>
                    <a:pt x="2412314" y="9347"/>
                  </a:lnTo>
                  <a:lnTo>
                    <a:pt x="2440355" y="9347"/>
                  </a:lnTo>
                  <a:lnTo>
                    <a:pt x="2440355" y="0"/>
                  </a:lnTo>
                  <a:close/>
                </a:path>
                <a:path w="3955415" h="9525">
                  <a:moveTo>
                    <a:pt x="2496464" y="0"/>
                  </a:moveTo>
                  <a:lnTo>
                    <a:pt x="2468410" y="0"/>
                  </a:lnTo>
                  <a:lnTo>
                    <a:pt x="2468410" y="9347"/>
                  </a:lnTo>
                  <a:lnTo>
                    <a:pt x="2496464" y="9347"/>
                  </a:lnTo>
                  <a:lnTo>
                    <a:pt x="2496464" y="0"/>
                  </a:lnTo>
                  <a:close/>
                </a:path>
                <a:path w="3955415" h="9525">
                  <a:moveTo>
                    <a:pt x="2552560" y="0"/>
                  </a:moveTo>
                  <a:lnTo>
                    <a:pt x="2524506" y="0"/>
                  </a:lnTo>
                  <a:lnTo>
                    <a:pt x="2524506" y="9347"/>
                  </a:lnTo>
                  <a:lnTo>
                    <a:pt x="2552560" y="9347"/>
                  </a:lnTo>
                  <a:lnTo>
                    <a:pt x="2552560" y="0"/>
                  </a:lnTo>
                  <a:close/>
                </a:path>
                <a:path w="3955415" h="9525">
                  <a:moveTo>
                    <a:pt x="2608656" y="0"/>
                  </a:moveTo>
                  <a:lnTo>
                    <a:pt x="2580614" y="0"/>
                  </a:lnTo>
                  <a:lnTo>
                    <a:pt x="2580614" y="9347"/>
                  </a:lnTo>
                  <a:lnTo>
                    <a:pt x="2608656" y="9347"/>
                  </a:lnTo>
                  <a:lnTo>
                    <a:pt x="2608656" y="0"/>
                  </a:lnTo>
                  <a:close/>
                </a:path>
                <a:path w="3955415" h="9525">
                  <a:moveTo>
                    <a:pt x="2664764" y="0"/>
                  </a:moveTo>
                  <a:lnTo>
                    <a:pt x="2636710" y="0"/>
                  </a:lnTo>
                  <a:lnTo>
                    <a:pt x="2636710" y="9347"/>
                  </a:lnTo>
                  <a:lnTo>
                    <a:pt x="2664764" y="9347"/>
                  </a:lnTo>
                  <a:lnTo>
                    <a:pt x="2664764" y="0"/>
                  </a:lnTo>
                  <a:close/>
                </a:path>
                <a:path w="3955415" h="9525">
                  <a:moveTo>
                    <a:pt x="2720860" y="0"/>
                  </a:moveTo>
                  <a:lnTo>
                    <a:pt x="2692806" y="0"/>
                  </a:lnTo>
                  <a:lnTo>
                    <a:pt x="2692806" y="9347"/>
                  </a:lnTo>
                  <a:lnTo>
                    <a:pt x="2720860" y="9347"/>
                  </a:lnTo>
                  <a:lnTo>
                    <a:pt x="2720860" y="0"/>
                  </a:lnTo>
                  <a:close/>
                </a:path>
                <a:path w="3955415" h="9525">
                  <a:moveTo>
                    <a:pt x="2776956" y="0"/>
                  </a:moveTo>
                  <a:lnTo>
                    <a:pt x="2748915" y="0"/>
                  </a:lnTo>
                  <a:lnTo>
                    <a:pt x="2748915" y="9347"/>
                  </a:lnTo>
                  <a:lnTo>
                    <a:pt x="2776956" y="9347"/>
                  </a:lnTo>
                  <a:lnTo>
                    <a:pt x="2776956" y="0"/>
                  </a:lnTo>
                  <a:close/>
                </a:path>
                <a:path w="3955415" h="9525">
                  <a:moveTo>
                    <a:pt x="2833065" y="0"/>
                  </a:moveTo>
                  <a:lnTo>
                    <a:pt x="2805011" y="0"/>
                  </a:lnTo>
                  <a:lnTo>
                    <a:pt x="2805011" y="9347"/>
                  </a:lnTo>
                  <a:lnTo>
                    <a:pt x="2833065" y="9347"/>
                  </a:lnTo>
                  <a:lnTo>
                    <a:pt x="2833065" y="0"/>
                  </a:lnTo>
                  <a:close/>
                </a:path>
                <a:path w="3955415" h="9525">
                  <a:moveTo>
                    <a:pt x="2889161" y="0"/>
                  </a:moveTo>
                  <a:lnTo>
                    <a:pt x="2861106" y="0"/>
                  </a:lnTo>
                  <a:lnTo>
                    <a:pt x="2861106" y="9347"/>
                  </a:lnTo>
                  <a:lnTo>
                    <a:pt x="2889161" y="9347"/>
                  </a:lnTo>
                  <a:lnTo>
                    <a:pt x="2889161" y="0"/>
                  </a:lnTo>
                  <a:close/>
                </a:path>
                <a:path w="3955415" h="9525">
                  <a:moveTo>
                    <a:pt x="2945257" y="0"/>
                  </a:moveTo>
                  <a:lnTo>
                    <a:pt x="2917215" y="0"/>
                  </a:lnTo>
                  <a:lnTo>
                    <a:pt x="2917215" y="9347"/>
                  </a:lnTo>
                  <a:lnTo>
                    <a:pt x="2945257" y="9347"/>
                  </a:lnTo>
                  <a:lnTo>
                    <a:pt x="2945257" y="0"/>
                  </a:lnTo>
                  <a:close/>
                </a:path>
                <a:path w="3955415" h="9525">
                  <a:moveTo>
                    <a:pt x="3001365" y="0"/>
                  </a:moveTo>
                  <a:lnTo>
                    <a:pt x="2973311" y="0"/>
                  </a:lnTo>
                  <a:lnTo>
                    <a:pt x="2973311" y="9347"/>
                  </a:lnTo>
                  <a:lnTo>
                    <a:pt x="3001365" y="9347"/>
                  </a:lnTo>
                  <a:lnTo>
                    <a:pt x="3001365" y="0"/>
                  </a:lnTo>
                  <a:close/>
                </a:path>
                <a:path w="3955415" h="9525">
                  <a:moveTo>
                    <a:pt x="3057461" y="0"/>
                  </a:moveTo>
                  <a:lnTo>
                    <a:pt x="3029407" y="0"/>
                  </a:lnTo>
                  <a:lnTo>
                    <a:pt x="3029407" y="9347"/>
                  </a:lnTo>
                  <a:lnTo>
                    <a:pt x="3057461" y="9347"/>
                  </a:lnTo>
                  <a:lnTo>
                    <a:pt x="3057461" y="0"/>
                  </a:lnTo>
                  <a:close/>
                </a:path>
                <a:path w="3955415" h="9525">
                  <a:moveTo>
                    <a:pt x="3113557" y="0"/>
                  </a:moveTo>
                  <a:lnTo>
                    <a:pt x="3085515" y="0"/>
                  </a:lnTo>
                  <a:lnTo>
                    <a:pt x="3085515" y="9347"/>
                  </a:lnTo>
                  <a:lnTo>
                    <a:pt x="3113557" y="9347"/>
                  </a:lnTo>
                  <a:lnTo>
                    <a:pt x="3113557" y="0"/>
                  </a:lnTo>
                  <a:close/>
                </a:path>
                <a:path w="3955415" h="9525">
                  <a:moveTo>
                    <a:pt x="3169666" y="0"/>
                  </a:moveTo>
                  <a:lnTo>
                    <a:pt x="3141611" y="0"/>
                  </a:lnTo>
                  <a:lnTo>
                    <a:pt x="3141611" y="9347"/>
                  </a:lnTo>
                  <a:lnTo>
                    <a:pt x="3169666" y="9347"/>
                  </a:lnTo>
                  <a:lnTo>
                    <a:pt x="3169666" y="0"/>
                  </a:lnTo>
                  <a:close/>
                </a:path>
                <a:path w="3955415" h="9525">
                  <a:moveTo>
                    <a:pt x="3225762" y="0"/>
                  </a:moveTo>
                  <a:lnTo>
                    <a:pt x="3197707" y="0"/>
                  </a:lnTo>
                  <a:lnTo>
                    <a:pt x="3197707" y="9347"/>
                  </a:lnTo>
                  <a:lnTo>
                    <a:pt x="3225762" y="9347"/>
                  </a:lnTo>
                  <a:lnTo>
                    <a:pt x="3225762" y="0"/>
                  </a:lnTo>
                  <a:close/>
                </a:path>
                <a:path w="3955415" h="9525">
                  <a:moveTo>
                    <a:pt x="3281857" y="0"/>
                  </a:moveTo>
                  <a:lnTo>
                    <a:pt x="3253816" y="0"/>
                  </a:lnTo>
                  <a:lnTo>
                    <a:pt x="3253816" y="9347"/>
                  </a:lnTo>
                  <a:lnTo>
                    <a:pt x="3281857" y="9347"/>
                  </a:lnTo>
                  <a:lnTo>
                    <a:pt x="3281857" y="0"/>
                  </a:lnTo>
                  <a:close/>
                </a:path>
                <a:path w="3955415" h="9525">
                  <a:moveTo>
                    <a:pt x="3337966" y="0"/>
                  </a:moveTo>
                  <a:lnTo>
                    <a:pt x="3309912" y="0"/>
                  </a:lnTo>
                  <a:lnTo>
                    <a:pt x="3309912" y="9347"/>
                  </a:lnTo>
                  <a:lnTo>
                    <a:pt x="3337966" y="9347"/>
                  </a:lnTo>
                  <a:lnTo>
                    <a:pt x="3337966" y="0"/>
                  </a:lnTo>
                  <a:close/>
                </a:path>
                <a:path w="3955415" h="9525">
                  <a:moveTo>
                    <a:pt x="3394062" y="0"/>
                  </a:moveTo>
                  <a:lnTo>
                    <a:pt x="3366008" y="0"/>
                  </a:lnTo>
                  <a:lnTo>
                    <a:pt x="3366008" y="9347"/>
                  </a:lnTo>
                  <a:lnTo>
                    <a:pt x="3394062" y="9347"/>
                  </a:lnTo>
                  <a:lnTo>
                    <a:pt x="3394062" y="0"/>
                  </a:lnTo>
                  <a:close/>
                </a:path>
                <a:path w="3955415" h="9525">
                  <a:moveTo>
                    <a:pt x="3450158" y="0"/>
                  </a:moveTo>
                  <a:lnTo>
                    <a:pt x="3422116" y="0"/>
                  </a:lnTo>
                  <a:lnTo>
                    <a:pt x="3422116" y="9347"/>
                  </a:lnTo>
                  <a:lnTo>
                    <a:pt x="3450158" y="9347"/>
                  </a:lnTo>
                  <a:lnTo>
                    <a:pt x="3450158" y="0"/>
                  </a:lnTo>
                  <a:close/>
                </a:path>
                <a:path w="3955415" h="9525">
                  <a:moveTo>
                    <a:pt x="3506266" y="0"/>
                  </a:moveTo>
                  <a:lnTo>
                    <a:pt x="3478212" y="0"/>
                  </a:lnTo>
                  <a:lnTo>
                    <a:pt x="3478212" y="9347"/>
                  </a:lnTo>
                  <a:lnTo>
                    <a:pt x="3506266" y="9347"/>
                  </a:lnTo>
                  <a:lnTo>
                    <a:pt x="3506266" y="0"/>
                  </a:lnTo>
                  <a:close/>
                </a:path>
                <a:path w="3955415" h="9525">
                  <a:moveTo>
                    <a:pt x="3562362" y="0"/>
                  </a:moveTo>
                  <a:lnTo>
                    <a:pt x="3534308" y="0"/>
                  </a:lnTo>
                  <a:lnTo>
                    <a:pt x="3534308" y="9347"/>
                  </a:lnTo>
                  <a:lnTo>
                    <a:pt x="3562362" y="9347"/>
                  </a:lnTo>
                  <a:lnTo>
                    <a:pt x="3562362" y="0"/>
                  </a:lnTo>
                  <a:close/>
                </a:path>
                <a:path w="3955415" h="9525">
                  <a:moveTo>
                    <a:pt x="3618458" y="0"/>
                  </a:moveTo>
                  <a:lnTo>
                    <a:pt x="3590417" y="0"/>
                  </a:lnTo>
                  <a:lnTo>
                    <a:pt x="3590417" y="9347"/>
                  </a:lnTo>
                  <a:lnTo>
                    <a:pt x="3618458" y="9347"/>
                  </a:lnTo>
                  <a:lnTo>
                    <a:pt x="3618458" y="0"/>
                  </a:lnTo>
                  <a:close/>
                </a:path>
                <a:path w="3955415" h="9525">
                  <a:moveTo>
                    <a:pt x="3674567" y="0"/>
                  </a:moveTo>
                  <a:lnTo>
                    <a:pt x="3646513" y="0"/>
                  </a:lnTo>
                  <a:lnTo>
                    <a:pt x="3646513" y="9347"/>
                  </a:lnTo>
                  <a:lnTo>
                    <a:pt x="3674567" y="9347"/>
                  </a:lnTo>
                  <a:lnTo>
                    <a:pt x="3674567" y="0"/>
                  </a:lnTo>
                  <a:close/>
                </a:path>
                <a:path w="3955415" h="9525">
                  <a:moveTo>
                    <a:pt x="3730663" y="0"/>
                  </a:moveTo>
                  <a:lnTo>
                    <a:pt x="3702608" y="0"/>
                  </a:lnTo>
                  <a:lnTo>
                    <a:pt x="3702608" y="9347"/>
                  </a:lnTo>
                  <a:lnTo>
                    <a:pt x="3730663" y="9347"/>
                  </a:lnTo>
                  <a:lnTo>
                    <a:pt x="3730663" y="0"/>
                  </a:lnTo>
                  <a:close/>
                </a:path>
                <a:path w="3955415" h="9525">
                  <a:moveTo>
                    <a:pt x="3786759" y="0"/>
                  </a:moveTo>
                  <a:lnTo>
                    <a:pt x="3758717" y="0"/>
                  </a:lnTo>
                  <a:lnTo>
                    <a:pt x="3758717" y="9347"/>
                  </a:lnTo>
                  <a:lnTo>
                    <a:pt x="3786759" y="9347"/>
                  </a:lnTo>
                  <a:lnTo>
                    <a:pt x="3786759" y="0"/>
                  </a:lnTo>
                  <a:close/>
                </a:path>
                <a:path w="3955415" h="9525">
                  <a:moveTo>
                    <a:pt x="3842867" y="0"/>
                  </a:moveTo>
                  <a:lnTo>
                    <a:pt x="3814813" y="0"/>
                  </a:lnTo>
                  <a:lnTo>
                    <a:pt x="3814813" y="9347"/>
                  </a:lnTo>
                  <a:lnTo>
                    <a:pt x="3842867" y="9347"/>
                  </a:lnTo>
                  <a:lnTo>
                    <a:pt x="3842867" y="0"/>
                  </a:lnTo>
                  <a:close/>
                </a:path>
                <a:path w="3955415" h="9525">
                  <a:moveTo>
                    <a:pt x="3898963" y="0"/>
                  </a:moveTo>
                  <a:lnTo>
                    <a:pt x="3870909" y="0"/>
                  </a:lnTo>
                  <a:lnTo>
                    <a:pt x="3870909" y="9347"/>
                  </a:lnTo>
                  <a:lnTo>
                    <a:pt x="3898963" y="9347"/>
                  </a:lnTo>
                  <a:lnTo>
                    <a:pt x="3898963" y="0"/>
                  </a:lnTo>
                  <a:close/>
                </a:path>
                <a:path w="3955415" h="9525">
                  <a:moveTo>
                    <a:pt x="3955059" y="0"/>
                  </a:moveTo>
                  <a:lnTo>
                    <a:pt x="3927017" y="0"/>
                  </a:lnTo>
                  <a:lnTo>
                    <a:pt x="3927017" y="9347"/>
                  </a:lnTo>
                  <a:lnTo>
                    <a:pt x="3955059" y="9347"/>
                  </a:lnTo>
                  <a:lnTo>
                    <a:pt x="3955059" y="0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873173" y="3875594"/>
              <a:ext cx="925830" cy="9525"/>
            </a:xfrm>
            <a:custGeom>
              <a:avLst/>
              <a:gdLst/>
              <a:ahLst/>
              <a:cxnLst/>
              <a:rect l="l" t="t" r="r" b="b"/>
              <a:pathLst>
                <a:path w="925829" h="9525">
                  <a:moveTo>
                    <a:pt x="28041" y="0"/>
                  </a:moveTo>
                  <a:lnTo>
                    <a:pt x="0" y="0"/>
                  </a:lnTo>
                  <a:lnTo>
                    <a:pt x="0" y="9347"/>
                  </a:lnTo>
                  <a:lnTo>
                    <a:pt x="28041" y="9347"/>
                  </a:lnTo>
                  <a:lnTo>
                    <a:pt x="28041" y="0"/>
                  </a:lnTo>
                  <a:close/>
                </a:path>
                <a:path w="925829" h="9525">
                  <a:moveTo>
                    <a:pt x="84150" y="0"/>
                  </a:moveTo>
                  <a:lnTo>
                    <a:pt x="56095" y="0"/>
                  </a:lnTo>
                  <a:lnTo>
                    <a:pt x="56095" y="9347"/>
                  </a:lnTo>
                  <a:lnTo>
                    <a:pt x="84150" y="9347"/>
                  </a:lnTo>
                  <a:lnTo>
                    <a:pt x="84150" y="0"/>
                  </a:lnTo>
                  <a:close/>
                </a:path>
                <a:path w="925829" h="9525">
                  <a:moveTo>
                    <a:pt x="140246" y="0"/>
                  </a:moveTo>
                  <a:lnTo>
                    <a:pt x="112191" y="0"/>
                  </a:lnTo>
                  <a:lnTo>
                    <a:pt x="112191" y="9347"/>
                  </a:lnTo>
                  <a:lnTo>
                    <a:pt x="140246" y="9347"/>
                  </a:lnTo>
                  <a:lnTo>
                    <a:pt x="140246" y="0"/>
                  </a:lnTo>
                  <a:close/>
                </a:path>
                <a:path w="925829" h="9525">
                  <a:moveTo>
                    <a:pt x="364642" y="0"/>
                  </a:moveTo>
                  <a:lnTo>
                    <a:pt x="336600" y="0"/>
                  </a:lnTo>
                  <a:lnTo>
                    <a:pt x="336600" y="9347"/>
                  </a:lnTo>
                  <a:lnTo>
                    <a:pt x="364642" y="9347"/>
                  </a:lnTo>
                  <a:lnTo>
                    <a:pt x="364642" y="0"/>
                  </a:lnTo>
                  <a:close/>
                </a:path>
                <a:path w="925829" h="9525">
                  <a:moveTo>
                    <a:pt x="420751" y="0"/>
                  </a:moveTo>
                  <a:lnTo>
                    <a:pt x="392696" y="0"/>
                  </a:lnTo>
                  <a:lnTo>
                    <a:pt x="392696" y="9347"/>
                  </a:lnTo>
                  <a:lnTo>
                    <a:pt x="420751" y="9347"/>
                  </a:lnTo>
                  <a:lnTo>
                    <a:pt x="420751" y="0"/>
                  </a:lnTo>
                  <a:close/>
                </a:path>
                <a:path w="925829" h="9525">
                  <a:moveTo>
                    <a:pt x="476846" y="0"/>
                  </a:moveTo>
                  <a:lnTo>
                    <a:pt x="448792" y="0"/>
                  </a:lnTo>
                  <a:lnTo>
                    <a:pt x="448792" y="9347"/>
                  </a:lnTo>
                  <a:lnTo>
                    <a:pt x="476846" y="9347"/>
                  </a:lnTo>
                  <a:lnTo>
                    <a:pt x="476846" y="0"/>
                  </a:lnTo>
                  <a:close/>
                </a:path>
                <a:path w="925829" h="9525">
                  <a:moveTo>
                    <a:pt x="532942" y="0"/>
                  </a:moveTo>
                  <a:lnTo>
                    <a:pt x="504901" y="0"/>
                  </a:lnTo>
                  <a:lnTo>
                    <a:pt x="504901" y="9347"/>
                  </a:lnTo>
                  <a:lnTo>
                    <a:pt x="532942" y="9347"/>
                  </a:lnTo>
                  <a:lnTo>
                    <a:pt x="532942" y="0"/>
                  </a:lnTo>
                  <a:close/>
                </a:path>
                <a:path w="925829" h="9525">
                  <a:moveTo>
                    <a:pt x="589051" y="0"/>
                  </a:moveTo>
                  <a:lnTo>
                    <a:pt x="560997" y="0"/>
                  </a:lnTo>
                  <a:lnTo>
                    <a:pt x="560997" y="9347"/>
                  </a:lnTo>
                  <a:lnTo>
                    <a:pt x="589051" y="9347"/>
                  </a:lnTo>
                  <a:lnTo>
                    <a:pt x="589051" y="0"/>
                  </a:lnTo>
                  <a:close/>
                </a:path>
                <a:path w="925829" h="9525">
                  <a:moveTo>
                    <a:pt x="645147" y="0"/>
                  </a:moveTo>
                  <a:lnTo>
                    <a:pt x="617093" y="0"/>
                  </a:lnTo>
                  <a:lnTo>
                    <a:pt x="617093" y="9347"/>
                  </a:lnTo>
                  <a:lnTo>
                    <a:pt x="645147" y="9347"/>
                  </a:lnTo>
                  <a:lnTo>
                    <a:pt x="645147" y="0"/>
                  </a:lnTo>
                  <a:close/>
                </a:path>
                <a:path w="925829" h="9525">
                  <a:moveTo>
                    <a:pt x="701243" y="0"/>
                  </a:moveTo>
                  <a:lnTo>
                    <a:pt x="673201" y="0"/>
                  </a:lnTo>
                  <a:lnTo>
                    <a:pt x="673201" y="9347"/>
                  </a:lnTo>
                  <a:lnTo>
                    <a:pt x="701243" y="9347"/>
                  </a:lnTo>
                  <a:lnTo>
                    <a:pt x="701243" y="0"/>
                  </a:lnTo>
                  <a:close/>
                </a:path>
                <a:path w="925829" h="9525">
                  <a:moveTo>
                    <a:pt x="757351" y="0"/>
                  </a:moveTo>
                  <a:lnTo>
                    <a:pt x="729297" y="0"/>
                  </a:lnTo>
                  <a:lnTo>
                    <a:pt x="729297" y="9347"/>
                  </a:lnTo>
                  <a:lnTo>
                    <a:pt x="757351" y="9347"/>
                  </a:lnTo>
                  <a:lnTo>
                    <a:pt x="757351" y="0"/>
                  </a:lnTo>
                  <a:close/>
                </a:path>
                <a:path w="925829" h="9525">
                  <a:moveTo>
                    <a:pt x="813447" y="0"/>
                  </a:moveTo>
                  <a:lnTo>
                    <a:pt x="785393" y="0"/>
                  </a:lnTo>
                  <a:lnTo>
                    <a:pt x="785393" y="9347"/>
                  </a:lnTo>
                  <a:lnTo>
                    <a:pt x="813447" y="9347"/>
                  </a:lnTo>
                  <a:lnTo>
                    <a:pt x="813447" y="0"/>
                  </a:lnTo>
                  <a:close/>
                </a:path>
                <a:path w="925829" h="9525">
                  <a:moveTo>
                    <a:pt x="869543" y="0"/>
                  </a:moveTo>
                  <a:lnTo>
                    <a:pt x="841502" y="0"/>
                  </a:lnTo>
                  <a:lnTo>
                    <a:pt x="841502" y="9347"/>
                  </a:lnTo>
                  <a:lnTo>
                    <a:pt x="869543" y="9347"/>
                  </a:lnTo>
                  <a:lnTo>
                    <a:pt x="869543" y="0"/>
                  </a:lnTo>
                  <a:close/>
                </a:path>
                <a:path w="925829" h="9525">
                  <a:moveTo>
                    <a:pt x="925652" y="0"/>
                  </a:moveTo>
                  <a:lnTo>
                    <a:pt x="897597" y="0"/>
                  </a:lnTo>
                  <a:lnTo>
                    <a:pt x="897597" y="9347"/>
                  </a:lnTo>
                  <a:lnTo>
                    <a:pt x="925652" y="9347"/>
                  </a:lnTo>
                  <a:lnTo>
                    <a:pt x="925652" y="0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46163" y="3599759"/>
              <a:ext cx="4852670" cy="0"/>
            </a:xfrm>
            <a:custGeom>
              <a:avLst/>
              <a:gdLst/>
              <a:ahLst/>
              <a:cxnLst/>
              <a:rect l="l" t="t" r="r" b="b"/>
              <a:pathLst>
                <a:path w="4852670">
                  <a:moveTo>
                    <a:pt x="0" y="0"/>
                  </a:moveTo>
                  <a:lnTo>
                    <a:pt x="4852662" y="0"/>
                  </a:lnTo>
                </a:path>
              </a:pathLst>
            </a:custGeom>
            <a:ln w="9350">
              <a:solidFill>
                <a:srgbClr val="E2E7F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26663" y="3927010"/>
              <a:ext cx="262255" cy="234315"/>
            </a:xfrm>
            <a:custGeom>
              <a:avLst/>
              <a:gdLst/>
              <a:ahLst/>
              <a:cxnLst/>
              <a:rect l="l" t="t" r="r" b="b"/>
              <a:pathLst>
                <a:path w="262254" h="234314">
                  <a:moveTo>
                    <a:pt x="245580" y="233750"/>
                  </a:moveTo>
                  <a:lnTo>
                    <a:pt x="16220" y="233750"/>
                  </a:lnTo>
                  <a:lnTo>
                    <a:pt x="13834" y="233276"/>
                  </a:lnTo>
                  <a:lnTo>
                    <a:pt x="0" y="217530"/>
                  </a:lnTo>
                  <a:lnTo>
                    <a:pt x="0" y="16220"/>
                  </a:lnTo>
                  <a:lnTo>
                    <a:pt x="16220" y="0"/>
                  </a:lnTo>
                  <a:lnTo>
                    <a:pt x="18700" y="0"/>
                  </a:lnTo>
                  <a:lnTo>
                    <a:pt x="245580" y="0"/>
                  </a:lnTo>
                  <a:lnTo>
                    <a:pt x="261800" y="16220"/>
                  </a:lnTo>
                  <a:lnTo>
                    <a:pt x="261800" y="217530"/>
                  </a:lnTo>
                  <a:lnTo>
                    <a:pt x="247965" y="233276"/>
                  </a:lnTo>
                  <a:lnTo>
                    <a:pt x="245580" y="233750"/>
                  </a:lnTo>
                  <a:close/>
                </a:path>
              </a:pathLst>
            </a:custGeom>
            <a:solidFill>
              <a:srgbClr val="F4B8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525864" y="3646509"/>
              <a:ext cx="262255" cy="514350"/>
            </a:xfrm>
            <a:custGeom>
              <a:avLst/>
              <a:gdLst/>
              <a:ahLst/>
              <a:cxnLst/>
              <a:rect l="l" t="t" r="r" b="b"/>
              <a:pathLst>
                <a:path w="262254" h="514350">
                  <a:moveTo>
                    <a:pt x="245580" y="514251"/>
                  </a:moveTo>
                  <a:lnTo>
                    <a:pt x="16220" y="514251"/>
                  </a:lnTo>
                  <a:lnTo>
                    <a:pt x="13834" y="513776"/>
                  </a:lnTo>
                  <a:lnTo>
                    <a:pt x="0" y="498031"/>
                  </a:lnTo>
                  <a:lnTo>
                    <a:pt x="0" y="16220"/>
                  </a:lnTo>
                  <a:lnTo>
                    <a:pt x="16220" y="0"/>
                  </a:lnTo>
                  <a:lnTo>
                    <a:pt x="18700" y="0"/>
                  </a:lnTo>
                  <a:lnTo>
                    <a:pt x="245580" y="0"/>
                  </a:lnTo>
                  <a:lnTo>
                    <a:pt x="261800" y="16220"/>
                  </a:lnTo>
                  <a:lnTo>
                    <a:pt x="261800" y="498031"/>
                  </a:lnTo>
                  <a:lnTo>
                    <a:pt x="247965" y="513776"/>
                  </a:lnTo>
                  <a:lnTo>
                    <a:pt x="245580" y="514251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6629167" y="3674559"/>
            <a:ext cx="561340" cy="486409"/>
            <a:chOff x="6629167" y="3674559"/>
            <a:chExt cx="561340" cy="486409"/>
          </a:xfrm>
        </p:grpSpPr>
        <p:sp>
          <p:nvSpPr>
            <p:cNvPr id="53" name="object 53"/>
            <p:cNvSpPr/>
            <p:nvPr/>
          </p:nvSpPr>
          <p:spPr>
            <a:xfrm>
              <a:off x="6629167" y="3973760"/>
              <a:ext cx="262255" cy="187325"/>
            </a:xfrm>
            <a:custGeom>
              <a:avLst/>
              <a:gdLst/>
              <a:ahLst/>
              <a:cxnLst/>
              <a:rect l="l" t="t" r="r" b="b"/>
              <a:pathLst>
                <a:path w="262254" h="187325">
                  <a:moveTo>
                    <a:pt x="245580" y="187000"/>
                  </a:moveTo>
                  <a:lnTo>
                    <a:pt x="16220" y="187000"/>
                  </a:lnTo>
                  <a:lnTo>
                    <a:pt x="13834" y="186525"/>
                  </a:lnTo>
                  <a:lnTo>
                    <a:pt x="0" y="170780"/>
                  </a:lnTo>
                  <a:lnTo>
                    <a:pt x="0" y="16220"/>
                  </a:lnTo>
                  <a:lnTo>
                    <a:pt x="16220" y="0"/>
                  </a:lnTo>
                  <a:lnTo>
                    <a:pt x="18700" y="0"/>
                  </a:lnTo>
                  <a:lnTo>
                    <a:pt x="245580" y="0"/>
                  </a:lnTo>
                  <a:lnTo>
                    <a:pt x="261800" y="16220"/>
                  </a:lnTo>
                  <a:lnTo>
                    <a:pt x="261800" y="170780"/>
                  </a:lnTo>
                  <a:lnTo>
                    <a:pt x="247965" y="186525"/>
                  </a:lnTo>
                  <a:lnTo>
                    <a:pt x="245580" y="187000"/>
                  </a:lnTo>
                  <a:close/>
                </a:path>
              </a:pathLst>
            </a:custGeom>
            <a:solidFill>
              <a:srgbClr val="F4B8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928368" y="3674559"/>
              <a:ext cx="262255" cy="486409"/>
            </a:xfrm>
            <a:custGeom>
              <a:avLst/>
              <a:gdLst/>
              <a:ahLst/>
              <a:cxnLst/>
              <a:rect l="l" t="t" r="r" b="b"/>
              <a:pathLst>
                <a:path w="262254" h="486410">
                  <a:moveTo>
                    <a:pt x="245580" y="486201"/>
                  </a:moveTo>
                  <a:lnTo>
                    <a:pt x="16220" y="486201"/>
                  </a:lnTo>
                  <a:lnTo>
                    <a:pt x="13834" y="485726"/>
                  </a:lnTo>
                  <a:lnTo>
                    <a:pt x="0" y="469981"/>
                  </a:lnTo>
                  <a:lnTo>
                    <a:pt x="0" y="16220"/>
                  </a:lnTo>
                  <a:lnTo>
                    <a:pt x="16220" y="0"/>
                  </a:lnTo>
                  <a:lnTo>
                    <a:pt x="18700" y="0"/>
                  </a:lnTo>
                  <a:lnTo>
                    <a:pt x="245580" y="0"/>
                  </a:lnTo>
                  <a:lnTo>
                    <a:pt x="261800" y="16220"/>
                  </a:lnTo>
                  <a:lnTo>
                    <a:pt x="261800" y="469981"/>
                  </a:lnTo>
                  <a:lnTo>
                    <a:pt x="247965" y="485726"/>
                  </a:lnTo>
                  <a:lnTo>
                    <a:pt x="245580" y="486201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/>
          <p:nvPr/>
        </p:nvSpPr>
        <p:spPr>
          <a:xfrm>
            <a:off x="9060174" y="3646509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5" h="112395">
                <a:moveTo>
                  <a:pt x="112200" y="112200"/>
                </a:moveTo>
                <a:lnTo>
                  <a:pt x="0" y="112200"/>
                </a:lnTo>
                <a:lnTo>
                  <a:pt x="0" y="0"/>
                </a:lnTo>
                <a:lnTo>
                  <a:pt x="112200" y="0"/>
                </a:lnTo>
                <a:lnTo>
                  <a:pt x="112200" y="112200"/>
                </a:lnTo>
                <a:close/>
              </a:path>
            </a:pathLst>
          </a:custGeom>
          <a:solidFill>
            <a:srgbClr val="F4B8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9215774" y="3631837"/>
            <a:ext cx="341630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25" dirty="0">
                <a:solidFill>
                  <a:srgbClr val="4A5462"/>
                </a:solidFill>
                <a:latin typeface="Roboto"/>
                <a:cs typeface="Roboto"/>
              </a:rPr>
              <a:t>Pr</a:t>
            </a:r>
            <a:r>
              <a:rPr sz="650" spc="-25" dirty="0">
                <a:solidFill>
                  <a:srgbClr val="4A5462"/>
                </a:solidFill>
                <a:latin typeface="Roboto"/>
                <a:cs typeface="Roboto"/>
              </a:rPr>
              <a:t>é</a:t>
            </a:r>
            <a:r>
              <a:rPr sz="600" spc="-25" dirty="0">
                <a:solidFill>
                  <a:srgbClr val="4A5462"/>
                </a:solidFill>
                <a:latin typeface="Roboto"/>
                <a:cs typeface="Roboto"/>
              </a:rPr>
              <a:t>-</a:t>
            </a:r>
            <a:r>
              <a:rPr sz="600" spc="-10" dirty="0">
                <a:solidFill>
                  <a:srgbClr val="4A5462"/>
                </a:solidFill>
                <a:latin typeface="Roboto"/>
                <a:cs typeface="Roboto"/>
              </a:rPr>
              <a:t>Teste</a:t>
            </a:r>
            <a:endParaRPr sz="600">
              <a:latin typeface="Roboto"/>
              <a:cs typeface="Roboto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8031670" y="3711960"/>
            <a:ext cx="561340" cy="448945"/>
            <a:chOff x="8031670" y="3711960"/>
            <a:chExt cx="561340" cy="448945"/>
          </a:xfrm>
        </p:grpSpPr>
        <p:sp>
          <p:nvSpPr>
            <p:cNvPr id="57" name="object 57"/>
            <p:cNvSpPr/>
            <p:nvPr/>
          </p:nvSpPr>
          <p:spPr>
            <a:xfrm>
              <a:off x="8031670" y="4048561"/>
              <a:ext cx="262255" cy="112395"/>
            </a:xfrm>
            <a:custGeom>
              <a:avLst/>
              <a:gdLst/>
              <a:ahLst/>
              <a:cxnLst/>
              <a:rect l="l" t="t" r="r" b="b"/>
              <a:pathLst>
                <a:path w="262254" h="112395">
                  <a:moveTo>
                    <a:pt x="245580" y="112200"/>
                  </a:moveTo>
                  <a:lnTo>
                    <a:pt x="16220" y="112200"/>
                  </a:lnTo>
                  <a:lnTo>
                    <a:pt x="13834" y="111725"/>
                  </a:lnTo>
                  <a:lnTo>
                    <a:pt x="0" y="95979"/>
                  </a:lnTo>
                  <a:lnTo>
                    <a:pt x="0" y="16220"/>
                  </a:lnTo>
                  <a:lnTo>
                    <a:pt x="16220" y="0"/>
                  </a:lnTo>
                  <a:lnTo>
                    <a:pt x="18700" y="0"/>
                  </a:lnTo>
                  <a:lnTo>
                    <a:pt x="245580" y="0"/>
                  </a:lnTo>
                  <a:lnTo>
                    <a:pt x="261800" y="16220"/>
                  </a:lnTo>
                  <a:lnTo>
                    <a:pt x="261800" y="95979"/>
                  </a:lnTo>
                  <a:lnTo>
                    <a:pt x="247965" y="111725"/>
                  </a:lnTo>
                  <a:lnTo>
                    <a:pt x="245580" y="112200"/>
                  </a:lnTo>
                  <a:close/>
                </a:path>
              </a:pathLst>
            </a:custGeom>
            <a:solidFill>
              <a:srgbClr val="F4B8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330871" y="3711960"/>
              <a:ext cx="262255" cy="448945"/>
            </a:xfrm>
            <a:custGeom>
              <a:avLst/>
              <a:gdLst/>
              <a:ahLst/>
              <a:cxnLst/>
              <a:rect l="l" t="t" r="r" b="b"/>
              <a:pathLst>
                <a:path w="262254" h="448945">
                  <a:moveTo>
                    <a:pt x="245580" y="448801"/>
                  </a:moveTo>
                  <a:lnTo>
                    <a:pt x="16220" y="448801"/>
                  </a:lnTo>
                  <a:lnTo>
                    <a:pt x="13834" y="448326"/>
                  </a:lnTo>
                  <a:lnTo>
                    <a:pt x="0" y="432580"/>
                  </a:lnTo>
                  <a:lnTo>
                    <a:pt x="0" y="16220"/>
                  </a:lnTo>
                  <a:lnTo>
                    <a:pt x="16220" y="0"/>
                  </a:lnTo>
                  <a:lnTo>
                    <a:pt x="18700" y="0"/>
                  </a:lnTo>
                  <a:lnTo>
                    <a:pt x="245580" y="0"/>
                  </a:lnTo>
                  <a:lnTo>
                    <a:pt x="261800" y="16220"/>
                  </a:lnTo>
                  <a:lnTo>
                    <a:pt x="261800" y="432580"/>
                  </a:lnTo>
                  <a:lnTo>
                    <a:pt x="247965" y="448326"/>
                  </a:lnTo>
                  <a:lnTo>
                    <a:pt x="245580" y="448801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9041473" y="3805460"/>
            <a:ext cx="140335" cy="112395"/>
            <a:chOff x="9041473" y="3805460"/>
            <a:chExt cx="140335" cy="112395"/>
          </a:xfrm>
        </p:grpSpPr>
        <p:sp>
          <p:nvSpPr>
            <p:cNvPr id="49" name="object 49"/>
            <p:cNvSpPr/>
            <p:nvPr/>
          </p:nvSpPr>
          <p:spPr>
            <a:xfrm>
              <a:off x="9041473" y="3875594"/>
              <a:ext cx="140335" cy="9525"/>
            </a:xfrm>
            <a:custGeom>
              <a:avLst/>
              <a:gdLst/>
              <a:ahLst/>
              <a:cxnLst/>
              <a:rect l="l" t="t" r="r" b="b"/>
              <a:pathLst>
                <a:path w="140334" h="9525">
                  <a:moveTo>
                    <a:pt x="18694" y="0"/>
                  </a:moveTo>
                  <a:lnTo>
                    <a:pt x="0" y="0"/>
                  </a:lnTo>
                  <a:lnTo>
                    <a:pt x="0" y="9347"/>
                  </a:lnTo>
                  <a:lnTo>
                    <a:pt x="18694" y="9347"/>
                  </a:lnTo>
                  <a:lnTo>
                    <a:pt x="18694" y="0"/>
                  </a:lnTo>
                  <a:close/>
                </a:path>
                <a:path w="140334" h="9525">
                  <a:moveTo>
                    <a:pt x="140246" y="0"/>
                  </a:moveTo>
                  <a:lnTo>
                    <a:pt x="130898" y="0"/>
                  </a:lnTo>
                  <a:lnTo>
                    <a:pt x="130898" y="9347"/>
                  </a:lnTo>
                  <a:lnTo>
                    <a:pt x="140246" y="9347"/>
                  </a:lnTo>
                  <a:lnTo>
                    <a:pt x="140246" y="0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060173" y="3805460"/>
              <a:ext cx="112395" cy="112395"/>
            </a:xfrm>
            <a:custGeom>
              <a:avLst/>
              <a:gdLst/>
              <a:ahLst/>
              <a:cxnLst/>
              <a:rect l="l" t="t" r="r" b="b"/>
              <a:pathLst>
                <a:path w="112395" h="112395">
                  <a:moveTo>
                    <a:pt x="112200" y="112200"/>
                  </a:moveTo>
                  <a:lnTo>
                    <a:pt x="0" y="112200"/>
                  </a:lnTo>
                  <a:lnTo>
                    <a:pt x="0" y="0"/>
                  </a:lnTo>
                  <a:lnTo>
                    <a:pt x="112200" y="0"/>
                  </a:lnTo>
                  <a:lnTo>
                    <a:pt x="112200" y="112200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9215774" y="3790787"/>
            <a:ext cx="358140" cy="1289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00" spc="-25" dirty="0">
                <a:solidFill>
                  <a:srgbClr val="4A5462"/>
                </a:solidFill>
                <a:latin typeface="Roboto"/>
                <a:cs typeface="Roboto"/>
              </a:rPr>
              <a:t>P</a:t>
            </a:r>
            <a:r>
              <a:rPr sz="650" spc="-25" dirty="0">
                <a:solidFill>
                  <a:srgbClr val="4A5462"/>
                </a:solidFill>
                <a:latin typeface="Roboto"/>
                <a:cs typeface="Roboto"/>
              </a:rPr>
              <a:t>ó</a:t>
            </a:r>
            <a:r>
              <a:rPr sz="600" spc="-25" dirty="0">
                <a:solidFill>
                  <a:srgbClr val="4A5462"/>
                </a:solidFill>
                <a:latin typeface="Roboto"/>
                <a:cs typeface="Roboto"/>
              </a:rPr>
              <a:t>s-</a:t>
            </a:r>
            <a:r>
              <a:rPr sz="600" spc="-10" dirty="0">
                <a:solidFill>
                  <a:srgbClr val="4A5462"/>
                </a:solidFill>
                <a:latin typeface="Roboto"/>
                <a:cs typeface="Roboto"/>
              </a:rPr>
              <a:t>Teste</a:t>
            </a:r>
            <a:endParaRPr sz="600">
              <a:latin typeface="Roboto"/>
              <a:cs typeface="Roboto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102640" y="4188500"/>
            <a:ext cx="80708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25" dirty="0">
                <a:solidFill>
                  <a:srgbClr val="333333"/>
                </a:solidFill>
                <a:latin typeface="Roboto"/>
                <a:cs typeface="Roboto"/>
              </a:rPr>
              <a:t>Equa</a:t>
            </a:r>
            <a:r>
              <a:rPr sz="650" spc="-25" dirty="0">
                <a:solidFill>
                  <a:srgbClr val="333333"/>
                </a:solidFill>
                <a:latin typeface="Roboto"/>
                <a:cs typeface="Roboto"/>
              </a:rPr>
              <a:t>çõ</a:t>
            </a:r>
            <a:r>
              <a:rPr sz="700" spc="-25" dirty="0">
                <a:solidFill>
                  <a:srgbClr val="333333"/>
                </a:solidFill>
                <a:latin typeface="Roboto"/>
                <a:cs typeface="Roboto"/>
              </a:rPr>
              <a:t>es</a:t>
            </a:r>
            <a:r>
              <a:rPr sz="700" spc="-15" dirty="0">
                <a:solidFill>
                  <a:srgbClr val="333333"/>
                </a:solidFill>
                <a:latin typeface="Roboto"/>
                <a:cs typeface="Roboto"/>
              </a:rPr>
              <a:t> </a:t>
            </a:r>
            <a:r>
              <a:rPr sz="700" spc="-20" dirty="0">
                <a:solidFill>
                  <a:srgbClr val="333333"/>
                </a:solidFill>
                <a:latin typeface="Roboto"/>
                <a:cs typeface="Roboto"/>
              </a:rPr>
              <a:t>de </a:t>
            </a:r>
            <a:r>
              <a:rPr sz="700" spc="-145" dirty="0">
                <a:solidFill>
                  <a:srgbClr val="333333"/>
                </a:solidFill>
                <a:latin typeface="Roboto"/>
                <a:cs typeface="Roboto"/>
              </a:rPr>
              <a:t>1</a:t>
            </a:r>
            <a:r>
              <a:rPr sz="700" spc="-60" dirty="0">
                <a:solidFill>
                  <a:srgbClr val="333333"/>
                </a:solidFill>
                <a:latin typeface="Roboto"/>
                <a:cs typeface="Roboto"/>
              </a:rPr>
              <a:t> </a:t>
            </a:r>
            <a:r>
              <a:rPr sz="700" dirty="0">
                <a:solidFill>
                  <a:srgbClr val="333333"/>
                </a:solidFill>
                <a:latin typeface="Roboto"/>
                <a:cs typeface="Roboto"/>
              </a:rPr>
              <a:t>º </a:t>
            </a:r>
            <a:r>
              <a:rPr sz="700" spc="-20" dirty="0">
                <a:solidFill>
                  <a:srgbClr val="333333"/>
                </a:solidFill>
                <a:latin typeface="Roboto"/>
                <a:cs typeface="Roboto"/>
              </a:rPr>
              <a:t>Grau</a:t>
            </a:r>
            <a:endParaRPr sz="700">
              <a:latin typeface="Roboto"/>
              <a:cs typeface="Roboto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01491" y="4188500"/>
            <a:ext cx="81597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30" dirty="0">
                <a:solidFill>
                  <a:srgbClr val="333333"/>
                </a:solidFill>
                <a:latin typeface="Roboto"/>
                <a:cs typeface="Roboto"/>
              </a:rPr>
              <a:t>Linguagem</a:t>
            </a:r>
            <a:r>
              <a:rPr sz="700" spc="20" dirty="0">
                <a:solidFill>
                  <a:srgbClr val="333333"/>
                </a:solidFill>
                <a:latin typeface="Roboto"/>
                <a:cs typeface="Roboto"/>
              </a:rPr>
              <a:t> </a:t>
            </a:r>
            <a:r>
              <a:rPr sz="700" spc="-10" dirty="0">
                <a:solidFill>
                  <a:srgbClr val="333333"/>
                </a:solidFill>
                <a:latin typeface="Roboto"/>
                <a:cs typeface="Roboto"/>
              </a:rPr>
              <a:t>Alg</a:t>
            </a:r>
            <a:r>
              <a:rPr sz="650" spc="-10" dirty="0">
                <a:solidFill>
                  <a:srgbClr val="333333"/>
                </a:solidFill>
                <a:latin typeface="Roboto"/>
                <a:cs typeface="Roboto"/>
              </a:rPr>
              <a:t>é</a:t>
            </a:r>
            <a:r>
              <a:rPr sz="700" spc="-10" dirty="0">
                <a:solidFill>
                  <a:srgbClr val="333333"/>
                </a:solidFill>
                <a:latin typeface="Roboto"/>
                <a:cs typeface="Roboto"/>
              </a:rPr>
              <a:t>brica</a:t>
            </a:r>
            <a:endParaRPr sz="700">
              <a:latin typeface="Roboto"/>
              <a:cs typeface="Roboto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978502" y="4188500"/>
            <a:ext cx="66738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25" dirty="0">
                <a:solidFill>
                  <a:srgbClr val="333333"/>
                </a:solidFill>
                <a:latin typeface="Roboto"/>
                <a:cs typeface="Roboto"/>
              </a:rPr>
              <a:t>Plano</a:t>
            </a:r>
            <a:r>
              <a:rPr sz="700" spc="-10" dirty="0">
                <a:solidFill>
                  <a:srgbClr val="333333"/>
                </a:solidFill>
                <a:latin typeface="Roboto"/>
                <a:cs typeface="Roboto"/>
              </a:rPr>
              <a:t> Cartesiano</a:t>
            </a:r>
            <a:endParaRPr sz="700">
              <a:latin typeface="Roboto"/>
              <a:cs typeface="Roboto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860202" y="6834868"/>
            <a:ext cx="9368790" cy="9525"/>
          </a:xfrm>
          <a:custGeom>
            <a:avLst/>
            <a:gdLst/>
            <a:ahLst/>
            <a:cxnLst/>
            <a:rect l="l" t="t" r="r" b="b"/>
            <a:pathLst>
              <a:path w="9368790" h="9525">
                <a:moveTo>
                  <a:pt x="9368725" y="9350"/>
                </a:moveTo>
                <a:lnTo>
                  <a:pt x="0" y="93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9350"/>
                </a:lnTo>
                <a:close/>
              </a:path>
            </a:pathLst>
          </a:custGeom>
          <a:solidFill>
            <a:srgbClr val="F0CF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851885" y="6912964"/>
            <a:ext cx="355028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XIII</a:t>
            </a:r>
            <a:r>
              <a:rPr sz="800" b="1" spc="8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ENCONTRO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DE</a:t>
            </a:r>
            <a:r>
              <a:rPr sz="800" b="1" spc="2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EST</a:t>
            </a:r>
            <a:r>
              <a:rPr sz="900" b="1" spc="-4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GIO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DA</a:t>
            </a:r>
            <a:r>
              <a:rPr sz="800" b="1" spc="-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LICENCIATURA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EM</a:t>
            </a:r>
            <a:r>
              <a:rPr sz="800" b="1" spc="3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MATEM</a:t>
            </a:r>
            <a:r>
              <a:rPr sz="900" b="1" spc="-1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TICA </a:t>
            </a:r>
            <a:r>
              <a:rPr sz="750" b="1" dirty="0">
                <a:solidFill>
                  <a:srgbClr val="8A0C17"/>
                </a:solidFill>
                <a:latin typeface="Arial"/>
                <a:cs typeface="Arial"/>
              </a:rPr>
              <a:t>•</a:t>
            </a:r>
            <a:r>
              <a:rPr sz="750" b="1" spc="8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UFG</a:t>
            </a:r>
            <a:endParaRPr sz="8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307624" y="6912964"/>
            <a:ext cx="1625600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0</a:t>
            </a:r>
            <a:r>
              <a:rPr lang="pt-BR" sz="800" b="1" dirty="0">
                <a:solidFill>
                  <a:srgbClr val="8A0C17"/>
                </a:solidFill>
                <a:latin typeface="Arial"/>
                <a:cs typeface="Arial"/>
              </a:rPr>
              <a:t>4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.</a:t>
            </a:r>
            <a:r>
              <a:rPr sz="800" b="1" spc="6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RESULTADOS</a:t>
            </a:r>
            <a:r>
              <a:rPr sz="800" b="1" spc="1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E</a:t>
            </a:r>
            <a:r>
              <a:rPr sz="800" b="1" spc="1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DISCUSS</a:t>
            </a:r>
            <a:r>
              <a:rPr sz="900" b="1" spc="-30" dirty="0">
                <a:solidFill>
                  <a:srgbClr val="8A0C17"/>
                </a:solidFill>
                <a:latin typeface="Arial"/>
                <a:cs typeface="Arial"/>
              </a:rPr>
              <a:t>Õ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ES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836673" y="6923933"/>
            <a:ext cx="403225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SLIDE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lang="pt-BR" sz="800" b="1" dirty="0">
                <a:solidFill>
                  <a:srgbClr val="8A0C17"/>
                </a:solidFill>
                <a:latin typeface="Arial"/>
                <a:cs typeface="Arial"/>
              </a:rPr>
              <a:t>5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60202" y="439450"/>
            <a:ext cx="346075" cy="215265"/>
          </a:xfrm>
          <a:custGeom>
            <a:avLst/>
            <a:gdLst/>
            <a:ahLst/>
            <a:cxnLst/>
            <a:rect l="l" t="t" r="r" b="b"/>
            <a:pathLst>
              <a:path w="346075" h="215265">
                <a:moveTo>
                  <a:pt x="313510" y="215048"/>
                </a:moveTo>
                <a:lnTo>
                  <a:pt x="32440" y="215048"/>
                </a:lnTo>
                <a:lnTo>
                  <a:pt x="27669" y="214098"/>
                </a:lnTo>
                <a:lnTo>
                  <a:pt x="0" y="182605"/>
                </a:lnTo>
                <a:lnTo>
                  <a:pt x="0" y="177650"/>
                </a:lnTo>
                <a:lnTo>
                  <a:pt x="0" y="32439"/>
                </a:lnTo>
                <a:lnTo>
                  <a:pt x="27669" y="949"/>
                </a:lnTo>
                <a:lnTo>
                  <a:pt x="32440" y="0"/>
                </a:lnTo>
                <a:lnTo>
                  <a:pt x="313510" y="0"/>
                </a:lnTo>
                <a:lnTo>
                  <a:pt x="345001" y="27666"/>
                </a:lnTo>
                <a:lnTo>
                  <a:pt x="345950" y="32439"/>
                </a:lnTo>
                <a:lnTo>
                  <a:pt x="345950" y="182605"/>
                </a:lnTo>
                <a:lnTo>
                  <a:pt x="318281" y="214098"/>
                </a:lnTo>
                <a:lnTo>
                  <a:pt x="313510" y="215048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45385" y="442366"/>
            <a:ext cx="17653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lang="pt-BR" sz="1050" b="1" spc="-25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25" dirty="0" err="1"/>
              <a:t>Considera</a:t>
            </a:r>
            <a:r>
              <a:rPr sz="1800" spc="-125" dirty="0" err="1"/>
              <a:t>çõ</a:t>
            </a:r>
            <a:r>
              <a:rPr spc="-125" dirty="0" err="1"/>
              <a:t>es</a:t>
            </a:r>
            <a:r>
              <a:rPr spc="-60" dirty="0"/>
              <a:t> </a:t>
            </a:r>
            <a:r>
              <a:rPr spc="-100" dirty="0" err="1"/>
              <a:t>Finais</a:t>
            </a:r>
            <a:endParaRPr sz="1800" dirty="0"/>
          </a:p>
        </p:txBody>
      </p:sp>
      <p:sp>
        <p:nvSpPr>
          <p:cNvPr id="6" name="object 6"/>
          <p:cNvSpPr txBox="1"/>
          <p:nvPr/>
        </p:nvSpPr>
        <p:spPr>
          <a:xfrm>
            <a:off x="7053727" y="379423"/>
            <a:ext cx="319532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1110"/>
              </a:lnSpc>
              <a:spcBef>
                <a:spcPts val="110"/>
              </a:spcBef>
            </a:pP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XIII</a:t>
            </a:r>
            <a:r>
              <a:rPr sz="900" b="1" spc="4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05" dirty="0">
                <a:solidFill>
                  <a:srgbClr val="A70D1D"/>
                </a:solidFill>
                <a:latin typeface="Arial"/>
                <a:cs typeface="Arial"/>
              </a:rPr>
              <a:t>ENCONTRO</a:t>
            </a:r>
            <a:r>
              <a:rPr sz="900" b="1" spc="-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20" dirty="0">
                <a:solidFill>
                  <a:srgbClr val="A70D1D"/>
                </a:solidFill>
                <a:latin typeface="Arial"/>
                <a:cs typeface="Arial"/>
              </a:rPr>
              <a:t>DE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EST</a:t>
            </a:r>
            <a:r>
              <a:rPr sz="950" b="1" spc="-114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GIO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A70D1D"/>
                </a:solidFill>
                <a:latin typeface="Arial"/>
                <a:cs typeface="Arial"/>
              </a:rPr>
              <a:t>DA</a:t>
            </a:r>
            <a:r>
              <a:rPr sz="900" b="1" spc="-7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90" dirty="0">
                <a:solidFill>
                  <a:srgbClr val="A70D1D"/>
                </a:solidFill>
                <a:latin typeface="Arial"/>
                <a:cs typeface="Arial"/>
              </a:rPr>
              <a:t>LICENCIATURA</a:t>
            </a:r>
            <a:r>
              <a:rPr sz="900" b="1" spc="-75" dirty="0">
                <a:solidFill>
                  <a:srgbClr val="A70D1D"/>
                </a:solidFill>
                <a:latin typeface="Arial"/>
                <a:cs typeface="Arial"/>
              </a:rPr>
              <a:t> EM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MATEM</a:t>
            </a:r>
            <a:r>
              <a:rPr sz="950" b="1" spc="-50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TICA</a:t>
            </a:r>
            <a:endParaRPr sz="900">
              <a:latin typeface="Arial"/>
              <a:cs typeface="Arial"/>
            </a:endParaRPr>
          </a:p>
          <a:p>
            <a:pPr marR="10160" algn="r">
              <a:lnSpc>
                <a:spcPts val="1050"/>
              </a:lnSpc>
            </a:pPr>
            <a:r>
              <a:rPr sz="900" b="1" spc="-55" dirty="0">
                <a:solidFill>
                  <a:srgbClr val="A70D1D"/>
                </a:solidFill>
                <a:latin typeface="Arial"/>
                <a:cs typeface="Arial"/>
              </a:rPr>
              <a:t>IME</a:t>
            </a:r>
            <a:r>
              <a:rPr sz="900" b="1" spc="-6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A70D1D"/>
                </a:solidFill>
                <a:latin typeface="Arial"/>
                <a:cs typeface="Arial"/>
              </a:rPr>
              <a:t>•</a:t>
            </a:r>
            <a:r>
              <a:rPr sz="800" b="1" spc="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UFG</a:t>
            </a: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860202" y="757351"/>
            <a:ext cx="9368790" cy="28575"/>
          </a:xfrm>
          <a:custGeom>
            <a:avLst/>
            <a:gdLst/>
            <a:ahLst/>
            <a:cxnLst/>
            <a:rect l="l" t="t" r="r" b="b"/>
            <a:pathLst>
              <a:path w="9368790" h="28575">
                <a:moveTo>
                  <a:pt x="9368725" y="28050"/>
                </a:moveTo>
                <a:lnTo>
                  <a:pt x="0" y="280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28050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860202" y="1028500"/>
            <a:ext cx="4610100" cy="1898650"/>
            <a:chOff x="860202" y="1028500"/>
            <a:chExt cx="4610100" cy="1898650"/>
          </a:xfrm>
        </p:grpSpPr>
        <p:sp>
          <p:nvSpPr>
            <p:cNvPr id="8" name="object 8"/>
            <p:cNvSpPr/>
            <p:nvPr/>
          </p:nvSpPr>
          <p:spPr>
            <a:xfrm>
              <a:off x="878902" y="1033176"/>
              <a:ext cx="4586605" cy="1889125"/>
            </a:xfrm>
            <a:custGeom>
              <a:avLst/>
              <a:gdLst/>
              <a:ahLst/>
              <a:cxnLst/>
              <a:rect l="l" t="t" r="r" b="b"/>
              <a:pathLst>
                <a:path w="4586605" h="1889125">
                  <a:moveTo>
                    <a:pt x="4538138" y="1888703"/>
                  </a:moveTo>
                  <a:lnTo>
                    <a:pt x="32440" y="1888703"/>
                  </a:lnTo>
                  <a:lnTo>
                    <a:pt x="27669" y="1887396"/>
                  </a:lnTo>
                  <a:lnTo>
                    <a:pt x="948" y="1850657"/>
                  </a:lnTo>
                  <a:lnTo>
                    <a:pt x="0" y="1844097"/>
                  </a:lnTo>
                  <a:lnTo>
                    <a:pt x="0" y="1837279"/>
                  </a:lnTo>
                  <a:lnTo>
                    <a:pt x="0" y="44602"/>
                  </a:lnTo>
                  <a:lnTo>
                    <a:pt x="18505" y="6521"/>
                  </a:lnTo>
                  <a:lnTo>
                    <a:pt x="32440" y="0"/>
                  </a:lnTo>
                  <a:lnTo>
                    <a:pt x="4538138" y="0"/>
                  </a:lnTo>
                  <a:lnTo>
                    <a:pt x="4573512" y="17449"/>
                  </a:lnTo>
                  <a:lnTo>
                    <a:pt x="4586187" y="48044"/>
                  </a:lnTo>
                  <a:lnTo>
                    <a:pt x="4586187" y="1840656"/>
                  </a:lnTo>
                  <a:lnTo>
                    <a:pt x="4568737" y="1876026"/>
                  </a:lnTo>
                  <a:lnTo>
                    <a:pt x="4541483" y="1888374"/>
                  </a:lnTo>
                  <a:lnTo>
                    <a:pt x="4538138" y="18887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87730" y="1028508"/>
              <a:ext cx="4582160" cy="1898650"/>
            </a:xfrm>
            <a:custGeom>
              <a:avLst/>
              <a:gdLst/>
              <a:ahLst/>
              <a:cxnLst/>
              <a:rect l="l" t="t" r="r" b="b"/>
              <a:pathLst>
                <a:path w="4582160" h="1898650">
                  <a:moveTo>
                    <a:pt x="4582033" y="48653"/>
                  </a:moveTo>
                  <a:lnTo>
                    <a:pt x="4580598" y="41503"/>
                  </a:lnTo>
                  <a:lnTo>
                    <a:pt x="4574908" y="27749"/>
                  </a:lnTo>
                  <a:lnTo>
                    <a:pt x="4570857" y="21691"/>
                  </a:lnTo>
                  <a:lnTo>
                    <a:pt x="4566056" y="16903"/>
                  </a:lnTo>
                  <a:lnTo>
                    <a:pt x="4565599" y="16433"/>
                  </a:lnTo>
                  <a:lnTo>
                    <a:pt x="4560341" y="11163"/>
                  </a:lnTo>
                  <a:lnTo>
                    <a:pt x="4557611" y="9347"/>
                  </a:lnTo>
                  <a:lnTo>
                    <a:pt x="4554271" y="7112"/>
                  </a:lnTo>
                  <a:lnTo>
                    <a:pt x="4540529" y="1422"/>
                  </a:lnTo>
                  <a:lnTo>
                    <a:pt x="4533366" y="0"/>
                  </a:lnTo>
                  <a:lnTo>
                    <a:pt x="21132" y="0"/>
                  </a:lnTo>
                  <a:lnTo>
                    <a:pt x="13970" y="1422"/>
                  </a:lnTo>
                  <a:lnTo>
                    <a:pt x="342" y="7112"/>
                  </a:lnTo>
                  <a:lnTo>
                    <a:pt x="0" y="7112"/>
                  </a:lnTo>
                  <a:lnTo>
                    <a:pt x="20586" y="12255"/>
                  </a:lnTo>
                  <a:lnTo>
                    <a:pt x="23406" y="9347"/>
                  </a:lnTo>
                  <a:lnTo>
                    <a:pt x="4525924" y="9347"/>
                  </a:lnTo>
                  <a:lnTo>
                    <a:pt x="4564977" y="30238"/>
                  </a:lnTo>
                  <a:lnTo>
                    <a:pt x="4572673" y="56095"/>
                  </a:lnTo>
                  <a:lnTo>
                    <a:pt x="4572673" y="1841957"/>
                  </a:lnTo>
                  <a:lnTo>
                    <a:pt x="4571822" y="1851279"/>
                  </a:lnTo>
                  <a:lnTo>
                    <a:pt x="4569257" y="1859902"/>
                  </a:lnTo>
                  <a:lnTo>
                    <a:pt x="4564977" y="1867814"/>
                  </a:lnTo>
                  <a:lnTo>
                    <a:pt x="4559414" y="1874494"/>
                  </a:lnTo>
                  <a:lnTo>
                    <a:pt x="4558982" y="1875015"/>
                  </a:lnTo>
                  <a:lnTo>
                    <a:pt x="4551781" y="1880997"/>
                  </a:lnTo>
                  <a:lnTo>
                    <a:pt x="4543869" y="1885276"/>
                  </a:lnTo>
                  <a:lnTo>
                    <a:pt x="4535259" y="1887842"/>
                  </a:lnTo>
                  <a:lnTo>
                    <a:pt x="4525924" y="1888705"/>
                  </a:lnTo>
                  <a:lnTo>
                    <a:pt x="23406" y="1888705"/>
                  </a:lnTo>
                  <a:lnTo>
                    <a:pt x="20586" y="1885784"/>
                  </a:lnTo>
                  <a:lnTo>
                    <a:pt x="215" y="1890877"/>
                  </a:lnTo>
                  <a:lnTo>
                    <a:pt x="13970" y="1896630"/>
                  </a:lnTo>
                  <a:lnTo>
                    <a:pt x="21132" y="1898053"/>
                  </a:lnTo>
                  <a:lnTo>
                    <a:pt x="4533366" y="1898053"/>
                  </a:lnTo>
                  <a:lnTo>
                    <a:pt x="4565599" y="1881619"/>
                  </a:lnTo>
                  <a:lnTo>
                    <a:pt x="4566069" y="1881149"/>
                  </a:lnTo>
                  <a:lnTo>
                    <a:pt x="4570857" y="1876361"/>
                  </a:lnTo>
                  <a:lnTo>
                    <a:pt x="4574908" y="1870290"/>
                  </a:lnTo>
                  <a:lnTo>
                    <a:pt x="4580598" y="1856549"/>
                  </a:lnTo>
                  <a:lnTo>
                    <a:pt x="4582033" y="1849386"/>
                  </a:lnTo>
                  <a:lnTo>
                    <a:pt x="4582033" y="48653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60202" y="1035507"/>
              <a:ext cx="48895" cy="1884045"/>
            </a:xfrm>
            <a:custGeom>
              <a:avLst/>
              <a:gdLst/>
              <a:ahLst/>
              <a:cxnLst/>
              <a:rect l="l" t="t" r="r" b="b"/>
              <a:pathLst>
                <a:path w="48894" h="1884045">
                  <a:moveTo>
                    <a:pt x="28026" y="1884042"/>
                  </a:moveTo>
                  <a:lnTo>
                    <a:pt x="1423" y="1849544"/>
                  </a:lnTo>
                  <a:lnTo>
                    <a:pt x="0" y="1842388"/>
                  </a:lnTo>
                  <a:lnTo>
                    <a:pt x="0" y="41654"/>
                  </a:lnTo>
                  <a:lnTo>
                    <a:pt x="21691" y="4164"/>
                  </a:lnTo>
                  <a:lnTo>
                    <a:pt x="28025" y="0"/>
                  </a:lnTo>
                  <a:lnTo>
                    <a:pt x="48303" y="5069"/>
                  </a:lnTo>
                  <a:lnTo>
                    <a:pt x="46528" y="6907"/>
                  </a:lnTo>
                  <a:lnTo>
                    <a:pt x="42877" y="16035"/>
                  </a:lnTo>
                  <a:lnTo>
                    <a:pt x="40480" y="23236"/>
                  </a:lnTo>
                  <a:lnTo>
                    <a:pt x="38769" y="31146"/>
                  </a:lnTo>
                  <a:lnTo>
                    <a:pt x="37742" y="39765"/>
                  </a:lnTo>
                  <a:lnTo>
                    <a:pt x="37400" y="49093"/>
                  </a:lnTo>
                  <a:lnTo>
                    <a:pt x="37400" y="1834949"/>
                  </a:lnTo>
                  <a:lnTo>
                    <a:pt x="46528" y="1877135"/>
                  </a:lnTo>
                  <a:lnTo>
                    <a:pt x="48303" y="1878973"/>
                  </a:lnTo>
                  <a:lnTo>
                    <a:pt x="28026" y="1884042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56551" y="1439912"/>
              <a:ext cx="37465" cy="935355"/>
            </a:xfrm>
            <a:custGeom>
              <a:avLst/>
              <a:gdLst/>
              <a:ahLst/>
              <a:cxnLst/>
              <a:rect l="l" t="t" r="r" b="b"/>
              <a:pathLst>
                <a:path w="37465" h="935355">
                  <a:moveTo>
                    <a:pt x="37401" y="913815"/>
                  </a:moveTo>
                  <a:lnTo>
                    <a:pt x="21170" y="897597"/>
                  </a:lnTo>
                  <a:lnTo>
                    <a:pt x="16217" y="897597"/>
                  </a:lnTo>
                  <a:lnTo>
                    <a:pt x="0" y="913815"/>
                  </a:lnTo>
                  <a:lnTo>
                    <a:pt x="0" y="918781"/>
                  </a:lnTo>
                  <a:lnTo>
                    <a:pt x="16217" y="934999"/>
                  </a:lnTo>
                  <a:lnTo>
                    <a:pt x="21170" y="934999"/>
                  </a:lnTo>
                  <a:lnTo>
                    <a:pt x="37401" y="918781"/>
                  </a:lnTo>
                  <a:lnTo>
                    <a:pt x="37401" y="916292"/>
                  </a:lnTo>
                  <a:lnTo>
                    <a:pt x="37401" y="913815"/>
                  </a:lnTo>
                  <a:close/>
                </a:path>
                <a:path w="37465" h="935355">
                  <a:moveTo>
                    <a:pt x="37401" y="380860"/>
                  </a:moveTo>
                  <a:lnTo>
                    <a:pt x="21170" y="364642"/>
                  </a:lnTo>
                  <a:lnTo>
                    <a:pt x="16217" y="364642"/>
                  </a:lnTo>
                  <a:lnTo>
                    <a:pt x="0" y="380860"/>
                  </a:lnTo>
                  <a:lnTo>
                    <a:pt x="0" y="385826"/>
                  </a:lnTo>
                  <a:lnTo>
                    <a:pt x="16217" y="402043"/>
                  </a:lnTo>
                  <a:lnTo>
                    <a:pt x="21170" y="402043"/>
                  </a:lnTo>
                  <a:lnTo>
                    <a:pt x="37401" y="385826"/>
                  </a:lnTo>
                  <a:lnTo>
                    <a:pt x="37401" y="383349"/>
                  </a:lnTo>
                  <a:lnTo>
                    <a:pt x="37401" y="380860"/>
                  </a:lnTo>
                  <a:close/>
                </a:path>
                <a:path w="37465" h="935355">
                  <a:moveTo>
                    <a:pt x="37401" y="16217"/>
                  </a:moveTo>
                  <a:lnTo>
                    <a:pt x="21170" y="0"/>
                  </a:lnTo>
                  <a:lnTo>
                    <a:pt x="16217" y="0"/>
                  </a:lnTo>
                  <a:lnTo>
                    <a:pt x="0" y="16217"/>
                  </a:lnTo>
                  <a:lnTo>
                    <a:pt x="0" y="21170"/>
                  </a:lnTo>
                  <a:lnTo>
                    <a:pt x="16217" y="37388"/>
                  </a:lnTo>
                  <a:lnTo>
                    <a:pt x="21170" y="37388"/>
                  </a:lnTo>
                  <a:lnTo>
                    <a:pt x="37401" y="21170"/>
                  </a:lnTo>
                  <a:lnTo>
                    <a:pt x="37401" y="18694"/>
                  </a:lnTo>
                  <a:lnTo>
                    <a:pt x="37401" y="16217"/>
                  </a:lnTo>
                  <a:close/>
                </a:path>
              </a:pathLst>
            </a:custGeom>
            <a:solidFill>
              <a:srgbClr val="1F29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08505" y="1040445"/>
            <a:ext cx="4538345" cy="172847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261620" indent="-137795">
              <a:lnSpc>
                <a:spcPct val="100000"/>
              </a:lnSpc>
              <a:spcBef>
                <a:spcPts val="640"/>
              </a:spcBef>
              <a:buClr>
                <a:srgbClr val="A70D1D"/>
              </a:buClr>
              <a:buSzPct val="82608"/>
              <a:buChar char="■"/>
              <a:tabLst>
                <a:tab pos="261620" algn="l"/>
              </a:tabLst>
            </a:pPr>
            <a:r>
              <a:rPr sz="1150" b="1" spc="-90" dirty="0">
                <a:solidFill>
                  <a:srgbClr val="78000D"/>
                </a:solidFill>
                <a:latin typeface="Arial"/>
                <a:cs typeface="Arial"/>
              </a:rPr>
              <a:t>Contribui</a:t>
            </a:r>
            <a:r>
              <a:rPr sz="1250" b="1" spc="-90" dirty="0">
                <a:solidFill>
                  <a:srgbClr val="78000D"/>
                </a:solidFill>
                <a:latin typeface="Arial"/>
                <a:cs typeface="Arial"/>
              </a:rPr>
              <a:t>çõ</a:t>
            </a:r>
            <a:r>
              <a:rPr sz="1150" b="1" spc="-90" dirty="0">
                <a:solidFill>
                  <a:srgbClr val="78000D"/>
                </a:solidFill>
                <a:latin typeface="Arial"/>
                <a:cs typeface="Arial"/>
              </a:rPr>
              <a:t>es</a:t>
            </a:r>
            <a:r>
              <a:rPr sz="1150" b="1" spc="-2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80" dirty="0">
                <a:solidFill>
                  <a:srgbClr val="78000D"/>
                </a:solidFill>
                <a:latin typeface="Arial"/>
                <a:cs typeface="Arial"/>
              </a:rPr>
              <a:t>para</a:t>
            </a:r>
            <a:r>
              <a:rPr sz="1150" b="1" spc="-3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60" dirty="0">
                <a:solidFill>
                  <a:srgbClr val="78000D"/>
                </a:solidFill>
                <a:latin typeface="Arial"/>
                <a:cs typeface="Arial"/>
              </a:rPr>
              <a:t>a</a:t>
            </a:r>
            <a:r>
              <a:rPr sz="1150" b="1" spc="-3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105" dirty="0">
                <a:solidFill>
                  <a:srgbClr val="78000D"/>
                </a:solidFill>
                <a:latin typeface="Arial"/>
                <a:cs typeface="Arial"/>
              </a:rPr>
              <a:t>Forma</a:t>
            </a:r>
            <a:r>
              <a:rPr sz="1250" b="1" spc="-105" dirty="0">
                <a:solidFill>
                  <a:srgbClr val="78000D"/>
                </a:solidFill>
                <a:latin typeface="Arial"/>
                <a:cs typeface="Arial"/>
              </a:rPr>
              <a:t>çã</a:t>
            </a:r>
            <a:r>
              <a:rPr sz="1150" b="1" spc="-105" dirty="0">
                <a:solidFill>
                  <a:srgbClr val="78000D"/>
                </a:solidFill>
                <a:latin typeface="Arial"/>
                <a:cs typeface="Arial"/>
              </a:rPr>
              <a:t>o</a:t>
            </a:r>
            <a:r>
              <a:rPr sz="1150" b="1" spc="-35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78000D"/>
                </a:solidFill>
                <a:latin typeface="Arial"/>
                <a:cs typeface="Arial"/>
              </a:rPr>
              <a:t>Docente</a:t>
            </a:r>
            <a:endParaRPr sz="1150">
              <a:latin typeface="Arial"/>
              <a:cs typeface="Arial"/>
            </a:endParaRPr>
          </a:p>
          <a:p>
            <a:pPr marL="292100" marR="398780">
              <a:lnSpc>
                <a:spcPct val="104299"/>
              </a:lnSpc>
              <a:spcBef>
                <a:spcPts val="395"/>
              </a:spcBef>
            </a:pPr>
            <a:r>
              <a:rPr sz="1000" b="1" spc="-60" dirty="0">
                <a:solidFill>
                  <a:srgbClr val="1F2937"/>
                </a:solidFill>
                <a:latin typeface="Arial"/>
                <a:cs typeface="Arial"/>
              </a:rPr>
              <a:t>Pr</a:t>
            </a:r>
            <a:r>
              <a:rPr sz="900" b="1" spc="-60" dirty="0">
                <a:solidFill>
                  <a:srgbClr val="1F2937"/>
                </a:solidFill>
                <a:latin typeface="Arial"/>
                <a:cs typeface="Arial"/>
              </a:rPr>
              <a:t>á</a:t>
            </a:r>
            <a:r>
              <a:rPr sz="1000" b="1" spc="-60" dirty="0">
                <a:solidFill>
                  <a:srgbClr val="1F2937"/>
                </a:solidFill>
                <a:latin typeface="Arial"/>
                <a:cs typeface="Arial"/>
              </a:rPr>
              <a:t>xis</a:t>
            </a:r>
            <a:r>
              <a:rPr sz="1000" b="1" spc="-5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Re</a:t>
            </a:r>
            <a:r>
              <a:rPr sz="950" b="1" spc="-75" dirty="0">
                <a:solidFill>
                  <a:srgbClr val="1F2937"/>
                </a:solidFill>
                <a:latin typeface="Arial"/>
                <a:cs typeface="Arial"/>
              </a:rPr>
              <a:t>ﬂ</a:t>
            </a: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exiva:</a:t>
            </a:r>
            <a:r>
              <a:rPr sz="1000" b="1" spc="1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est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gio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proporcionou</a:t>
            </a:r>
            <a:r>
              <a:rPr sz="1000" spc="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a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articula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essencial</a:t>
            </a:r>
            <a:r>
              <a:rPr sz="1000" spc="5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entre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os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conhecimentos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te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ó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ricos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da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universidade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a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gest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ã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da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sala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aula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real.</a:t>
            </a:r>
            <a:endParaRPr sz="1000">
              <a:latin typeface="Roboto"/>
              <a:cs typeface="Roboto"/>
            </a:endParaRPr>
          </a:p>
          <a:p>
            <a:pPr marL="292100" marR="250825">
              <a:lnSpc>
                <a:spcPct val="107400"/>
              </a:lnSpc>
              <a:spcBef>
                <a:spcPts val="330"/>
              </a:spcBef>
            </a:pPr>
            <a:r>
              <a:rPr sz="1000" b="1" spc="-80" dirty="0">
                <a:solidFill>
                  <a:srgbClr val="1F2937"/>
                </a:solidFill>
                <a:latin typeface="Arial"/>
                <a:cs typeface="Arial"/>
              </a:rPr>
              <a:t>Autonomia</a:t>
            </a:r>
            <a:r>
              <a:rPr sz="1000" b="1" spc="-5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Pedag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ó</a:t>
            </a: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gica:</a:t>
            </a:r>
            <a:r>
              <a:rPr sz="1000" b="1" spc="1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A</a:t>
            </a:r>
            <a:r>
              <a:rPr sz="1000" spc="-6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experi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ê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ncia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planejar,</a:t>
            </a:r>
            <a:r>
              <a:rPr sz="10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gerir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tempo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adaptar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atividades</a:t>
            </a:r>
            <a:r>
              <a:rPr sz="10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fortaleceu</a:t>
            </a:r>
            <a:r>
              <a:rPr sz="1000" spc="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a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identidade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pro</a:t>
            </a: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ﬁ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ssional</a:t>
            </a:r>
            <a:r>
              <a:rPr sz="1000" spc="6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enquanto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futuro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professor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de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Matem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á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tica.</a:t>
            </a:r>
            <a:endParaRPr sz="1000">
              <a:latin typeface="Roboto"/>
              <a:cs typeface="Roboto"/>
            </a:endParaRPr>
          </a:p>
          <a:p>
            <a:pPr marL="292100" marR="306070">
              <a:lnSpc>
                <a:spcPct val="110400"/>
              </a:lnSpc>
              <a:spcBef>
                <a:spcPts val="295"/>
              </a:spcBef>
            </a:pPr>
            <a:r>
              <a:rPr sz="1000" b="1" spc="-75" dirty="0">
                <a:solidFill>
                  <a:srgbClr val="1F2937"/>
                </a:solidFill>
                <a:latin typeface="Arial"/>
                <a:cs typeface="Arial"/>
              </a:rPr>
              <a:t>Enfrentamento</a:t>
            </a:r>
            <a:r>
              <a:rPr sz="1000" b="1" spc="-5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70" dirty="0">
                <a:solidFill>
                  <a:srgbClr val="1F2937"/>
                </a:solidFill>
                <a:latin typeface="Arial"/>
                <a:cs typeface="Arial"/>
              </a:rPr>
              <a:t>de</a:t>
            </a:r>
            <a:r>
              <a:rPr sz="1000" b="1" spc="-5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b="1" spc="-80" dirty="0">
                <a:solidFill>
                  <a:srgbClr val="1F2937"/>
                </a:solidFill>
                <a:latin typeface="Arial"/>
                <a:cs typeface="Arial"/>
              </a:rPr>
              <a:t>Desa</a:t>
            </a:r>
            <a:r>
              <a:rPr sz="950" b="1" spc="-80" dirty="0">
                <a:solidFill>
                  <a:srgbClr val="1F2937"/>
                </a:solidFill>
                <a:latin typeface="Arial"/>
                <a:cs typeface="Arial"/>
              </a:rPr>
              <a:t>ﬁ</a:t>
            </a:r>
            <a:r>
              <a:rPr sz="1000" b="1" spc="-80" dirty="0">
                <a:solidFill>
                  <a:srgbClr val="1F2937"/>
                </a:solidFill>
                <a:latin typeface="Arial"/>
                <a:cs typeface="Arial"/>
              </a:rPr>
              <a:t>os:</a:t>
            </a:r>
            <a:r>
              <a:rPr sz="1000" b="1" spc="2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Di</a:t>
            </a:r>
            <a:r>
              <a:rPr sz="950" spc="-40" dirty="0">
                <a:solidFill>
                  <a:srgbClr val="1F2937"/>
                </a:solidFill>
                <a:latin typeface="Roboto"/>
                <a:cs typeface="Roboto"/>
              </a:rPr>
              <a:t>ﬁ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culdades</a:t>
            </a:r>
            <a:r>
              <a:rPr sz="10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assiduidade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defasagens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1F2937"/>
                </a:solidFill>
                <a:latin typeface="Roboto"/>
                <a:cs typeface="Roboto"/>
              </a:rPr>
              <a:t>de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conte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ú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do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foram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1F2937"/>
                </a:solidFill>
                <a:latin typeface="Roboto"/>
                <a:cs typeface="Roboto"/>
              </a:rPr>
              <a:t>superadas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atrav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é</a:t>
            </a:r>
            <a:r>
              <a:rPr sz="1000" spc="-35" dirty="0">
                <a:solidFill>
                  <a:srgbClr val="1F2937"/>
                </a:solidFill>
                <a:latin typeface="Roboto"/>
                <a:cs typeface="Roboto"/>
              </a:rPr>
              <a:t>s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1F2937"/>
                </a:solidFill>
                <a:latin typeface="Roboto"/>
                <a:cs typeface="Roboto"/>
              </a:rPr>
              <a:t>da</a:t>
            </a:r>
            <a:r>
              <a:rPr sz="10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media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30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1F2937"/>
                </a:solidFill>
                <a:latin typeface="Roboto"/>
                <a:cs typeface="Roboto"/>
              </a:rPr>
              <a:t>constante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10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diferencia</a:t>
            </a:r>
            <a:r>
              <a:rPr sz="900" spc="-20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1000" spc="-20" dirty="0">
                <a:solidFill>
                  <a:srgbClr val="1F2937"/>
                </a:solidFill>
                <a:latin typeface="Roboto"/>
                <a:cs typeface="Roboto"/>
              </a:rPr>
              <a:t>o 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pedag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ó</a:t>
            </a:r>
            <a:r>
              <a:rPr sz="1000" spc="-10" dirty="0">
                <a:solidFill>
                  <a:srgbClr val="1F2937"/>
                </a:solidFill>
                <a:latin typeface="Roboto"/>
                <a:cs typeface="Roboto"/>
              </a:rPr>
              <a:t>gica.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6476" y="3055980"/>
            <a:ext cx="8820150" cy="5727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350" b="1" spc="-10" dirty="0">
                <a:solidFill>
                  <a:srgbClr val="FFFFFF"/>
                </a:solidFill>
                <a:latin typeface="Arial"/>
                <a:cs typeface="Arial"/>
              </a:rPr>
              <a:t>AGRADECIMENTOS</a:t>
            </a:r>
            <a:endParaRPr sz="1350" dirty="0">
              <a:latin typeface="Arial"/>
              <a:cs typeface="Arial"/>
            </a:endParaRPr>
          </a:p>
          <a:p>
            <a:pPr marL="12700" marR="5080" algn="ctr">
              <a:lnSpc>
                <a:spcPts val="1100"/>
              </a:lnSpc>
              <a:spcBef>
                <a:spcPts val="320"/>
              </a:spcBef>
            </a:pPr>
            <a:r>
              <a:rPr sz="1050" spc="-40" dirty="0">
                <a:solidFill>
                  <a:srgbClr val="FEFEFE"/>
                </a:solidFill>
                <a:latin typeface="Roboto"/>
                <a:cs typeface="Roboto"/>
              </a:rPr>
              <a:t>À</a:t>
            </a:r>
            <a:r>
              <a:rPr sz="1050" spc="-8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Universidade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Federal</a:t>
            </a:r>
            <a:r>
              <a:rPr sz="1000" spc="5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de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Goi</a:t>
            </a:r>
            <a:r>
              <a:rPr sz="1050" spc="-45" dirty="0">
                <a:solidFill>
                  <a:srgbClr val="FEFEFE"/>
                </a:solidFill>
                <a:latin typeface="Roboto"/>
                <a:cs typeface="Roboto"/>
              </a:rPr>
              <a:t>á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s</a:t>
            </a:r>
            <a:r>
              <a:rPr sz="1000" spc="-1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(UFG),</a:t>
            </a:r>
            <a:r>
              <a:rPr sz="1000" spc="1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ao</a:t>
            </a:r>
            <a:r>
              <a:rPr sz="1000" spc="-2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Instituto</a:t>
            </a:r>
            <a:r>
              <a:rPr sz="1000" spc="-2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de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FEFEFE"/>
                </a:solidFill>
                <a:latin typeface="Roboto"/>
                <a:cs typeface="Roboto"/>
              </a:rPr>
              <a:t>Matem</a:t>
            </a:r>
            <a:r>
              <a:rPr sz="1050" spc="-50" dirty="0">
                <a:solidFill>
                  <a:srgbClr val="FEFEFE"/>
                </a:solidFill>
                <a:latin typeface="Roboto"/>
                <a:cs typeface="Roboto"/>
              </a:rPr>
              <a:t>á</a:t>
            </a:r>
            <a:r>
              <a:rPr sz="1000" spc="-50" dirty="0">
                <a:solidFill>
                  <a:srgbClr val="FEFEFE"/>
                </a:solidFill>
                <a:latin typeface="Roboto"/>
                <a:cs typeface="Roboto"/>
              </a:rPr>
              <a:t>tica</a:t>
            </a:r>
            <a:r>
              <a:rPr sz="1000" spc="-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FEFEFE"/>
                </a:solidFill>
                <a:latin typeface="Roboto"/>
                <a:cs typeface="Roboto"/>
              </a:rPr>
              <a:t>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Estat</a:t>
            </a:r>
            <a:r>
              <a:rPr sz="1050" spc="-40" dirty="0">
                <a:solidFill>
                  <a:srgbClr val="FEFEFE"/>
                </a:solidFill>
                <a:latin typeface="Roboto"/>
                <a:cs typeface="Roboto"/>
              </a:rPr>
              <a:t>í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stica</a:t>
            </a:r>
            <a:r>
              <a:rPr sz="1000" spc="-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(IME),</a:t>
            </a:r>
            <a:r>
              <a:rPr sz="1000" spc="1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50" spc="-80" dirty="0">
                <a:solidFill>
                  <a:srgbClr val="FEFEFE"/>
                </a:solidFill>
                <a:latin typeface="Roboto"/>
                <a:cs typeface="Roboto"/>
              </a:rPr>
              <a:t>à</a:t>
            </a:r>
            <a:r>
              <a:rPr sz="1050" spc="-1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equipe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FEFEFE"/>
                </a:solidFill>
                <a:latin typeface="Roboto"/>
                <a:cs typeface="Roboto"/>
              </a:rPr>
              <a:t>diretiva</a:t>
            </a:r>
            <a:r>
              <a:rPr sz="1000" dirty="0">
                <a:solidFill>
                  <a:srgbClr val="FEFEFE"/>
                </a:solidFill>
                <a:latin typeface="Roboto"/>
                <a:cs typeface="Roboto"/>
              </a:rPr>
              <a:t> 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docente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FEFEFE"/>
                </a:solidFill>
                <a:latin typeface="Roboto"/>
                <a:cs typeface="Roboto"/>
              </a:rPr>
              <a:t>da</a:t>
            </a:r>
            <a:r>
              <a:rPr sz="1000" spc="-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Escola</a:t>
            </a:r>
            <a:r>
              <a:rPr sz="1000" spc="-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FEFEFE"/>
                </a:solidFill>
                <a:latin typeface="Roboto"/>
                <a:cs typeface="Roboto"/>
              </a:rPr>
              <a:t>Campo,</a:t>
            </a:r>
            <a:r>
              <a:rPr sz="1000" spc="1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FEFEFE"/>
                </a:solidFill>
                <a:latin typeface="Roboto"/>
                <a:cs typeface="Roboto"/>
              </a:rPr>
              <a:t>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FEFEFE"/>
                </a:solidFill>
                <a:latin typeface="Roboto"/>
                <a:cs typeface="Roboto"/>
              </a:rPr>
              <a:t>a</a:t>
            </a:r>
            <a:r>
              <a:rPr sz="1000" spc="-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FEFEFE"/>
                </a:solidFill>
                <a:latin typeface="Roboto"/>
                <a:cs typeface="Roboto"/>
              </a:rPr>
              <a:t>todos</a:t>
            </a:r>
            <a:r>
              <a:rPr sz="1000" spc="-1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os</a:t>
            </a:r>
            <a:r>
              <a:rPr sz="1000" spc="-1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estudantes</a:t>
            </a:r>
            <a:r>
              <a:rPr sz="1000" spc="-10" dirty="0">
                <a:solidFill>
                  <a:srgbClr val="FEFEFE"/>
                </a:solidFill>
                <a:latin typeface="Roboto"/>
                <a:cs typeface="Roboto"/>
              </a:rPr>
              <a:t> envolvidos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nesta</a:t>
            </a:r>
            <a:r>
              <a:rPr sz="1000" spc="1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FEFEFE"/>
                </a:solidFill>
                <a:latin typeface="Roboto"/>
                <a:cs typeface="Roboto"/>
              </a:rPr>
              <a:t>jornada.</a:t>
            </a:r>
            <a:endParaRPr sz="1000" dirty="0">
              <a:latin typeface="Roboto"/>
              <a:cs typeface="Roboto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60202" y="6834867"/>
            <a:ext cx="9368790" cy="9525"/>
          </a:xfrm>
          <a:custGeom>
            <a:avLst/>
            <a:gdLst/>
            <a:ahLst/>
            <a:cxnLst/>
            <a:rect l="l" t="t" r="r" b="b"/>
            <a:pathLst>
              <a:path w="9368790" h="9525">
                <a:moveTo>
                  <a:pt x="9368725" y="9350"/>
                </a:moveTo>
                <a:lnTo>
                  <a:pt x="0" y="93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9350"/>
                </a:lnTo>
                <a:close/>
              </a:path>
            </a:pathLst>
          </a:custGeom>
          <a:solidFill>
            <a:srgbClr val="F0CF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51885" y="6912963"/>
            <a:ext cx="355028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XIII</a:t>
            </a:r>
            <a:r>
              <a:rPr sz="800" b="1" spc="8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ENCONTRO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DE</a:t>
            </a:r>
            <a:r>
              <a:rPr sz="800" b="1" spc="2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EST</a:t>
            </a:r>
            <a:r>
              <a:rPr sz="900" b="1" spc="-4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GIO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DA</a:t>
            </a:r>
            <a:r>
              <a:rPr sz="800" b="1" spc="-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LICENCIATURA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EM</a:t>
            </a:r>
            <a:r>
              <a:rPr sz="800" b="1" spc="3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MATEM</a:t>
            </a:r>
            <a:r>
              <a:rPr sz="900" b="1" spc="-1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TICA </a:t>
            </a:r>
            <a:r>
              <a:rPr sz="750" b="1" dirty="0">
                <a:solidFill>
                  <a:srgbClr val="8A0C17"/>
                </a:solidFill>
                <a:latin typeface="Arial"/>
                <a:cs typeface="Arial"/>
              </a:rPr>
              <a:t>•</a:t>
            </a:r>
            <a:r>
              <a:rPr sz="750" b="1" spc="8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UFG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94691" y="6912963"/>
            <a:ext cx="2251075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04.</a:t>
            </a:r>
            <a:r>
              <a:rPr sz="800" b="1" spc="8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45" dirty="0">
                <a:solidFill>
                  <a:srgbClr val="8A0C17"/>
                </a:solidFill>
                <a:latin typeface="Arial"/>
                <a:cs typeface="Arial"/>
              </a:rPr>
              <a:t>CONSIDERA</a:t>
            </a:r>
            <a:r>
              <a:rPr sz="900" b="1" spc="-45" dirty="0">
                <a:solidFill>
                  <a:srgbClr val="8A0C17"/>
                </a:solidFill>
                <a:latin typeface="Arial"/>
                <a:cs typeface="Arial"/>
              </a:rPr>
              <a:t>ÇÕ</a:t>
            </a:r>
            <a:r>
              <a:rPr sz="800" b="1" spc="-45" dirty="0">
                <a:solidFill>
                  <a:srgbClr val="8A0C17"/>
                </a:solidFill>
                <a:latin typeface="Arial"/>
                <a:cs typeface="Arial"/>
              </a:rPr>
              <a:t>ES</a:t>
            </a:r>
            <a:r>
              <a:rPr sz="800" b="1" spc="3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FINAIS</a:t>
            </a:r>
            <a:r>
              <a:rPr sz="800" b="1" spc="3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836673" y="6923932"/>
            <a:ext cx="401320" cy="27379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SLIDE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lang="pt-BR" sz="800" b="1" dirty="0">
                <a:solidFill>
                  <a:srgbClr val="8A0C17"/>
                </a:solidFill>
                <a:latin typeface="Arial"/>
                <a:cs typeface="Arial"/>
              </a:rPr>
              <a:t>6</a:t>
            </a: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261D0-1E3D-8E0D-744F-BF2E9C37A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00AD3FA4-E4AA-8711-CB32-D4B9E12C6E54}"/>
              </a:ext>
            </a:extLst>
          </p:cNvPr>
          <p:cNvSpPr/>
          <p:nvPr/>
        </p:nvSpPr>
        <p:spPr>
          <a:xfrm>
            <a:off x="860202" y="439450"/>
            <a:ext cx="346075" cy="215265"/>
          </a:xfrm>
          <a:custGeom>
            <a:avLst/>
            <a:gdLst/>
            <a:ahLst/>
            <a:cxnLst/>
            <a:rect l="l" t="t" r="r" b="b"/>
            <a:pathLst>
              <a:path w="346075" h="215265">
                <a:moveTo>
                  <a:pt x="313510" y="215048"/>
                </a:moveTo>
                <a:lnTo>
                  <a:pt x="32440" y="215048"/>
                </a:lnTo>
                <a:lnTo>
                  <a:pt x="27669" y="214098"/>
                </a:lnTo>
                <a:lnTo>
                  <a:pt x="0" y="182605"/>
                </a:lnTo>
                <a:lnTo>
                  <a:pt x="0" y="177650"/>
                </a:lnTo>
                <a:lnTo>
                  <a:pt x="0" y="32439"/>
                </a:lnTo>
                <a:lnTo>
                  <a:pt x="27669" y="949"/>
                </a:lnTo>
                <a:lnTo>
                  <a:pt x="32440" y="0"/>
                </a:lnTo>
                <a:lnTo>
                  <a:pt x="313510" y="0"/>
                </a:lnTo>
                <a:lnTo>
                  <a:pt x="345001" y="27666"/>
                </a:lnTo>
                <a:lnTo>
                  <a:pt x="345950" y="32439"/>
                </a:lnTo>
                <a:lnTo>
                  <a:pt x="345950" y="182605"/>
                </a:lnTo>
                <a:lnTo>
                  <a:pt x="318281" y="214098"/>
                </a:lnTo>
                <a:lnTo>
                  <a:pt x="313510" y="215048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426012C-5299-6F5C-29CD-1C8B65014A8F}"/>
              </a:ext>
            </a:extLst>
          </p:cNvPr>
          <p:cNvSpPr txBox="1"/>
          <p:nvPr/>
        </p:nvSpPr>
        <p:spPr>
          <a:xfrm>
            <a:off x="945385" y="442366"/>
            <a:ext cx="17653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lang="pt-BR" sz="1050" b="1" spc="-25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8591C503-021D-9C8F-4AFC-450641005F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80" dirty="0" err="1"/>
              <a:t>Refer</a:t>
            </a:r>
            <a:r>
              <a:rPr sz="1800" spc="-80" dirty="0" err="1"/>
              <a:t>ê</a:t>
            </a:r>
            <a:r>
              <a:rPr spc="-80" dirty="0" err="1"/>
              <a:t>ncias</a:t>
            </a:r>
            <a:endParaRPr sz="1800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21A6C66-2D07-7400-6D9E-02BCAFFBA538}"/>
              </a:ext>
            </a:extLst>
          </p:cNvPr>
          <p:cNvSpPr txBox="1"/>
          <p:nvPr/>
        </p:nvSpPr>
        <p:spPr>
          <a:xfrm>
            <a:off x="7053727" y="379423"/>
            <a:ext cx="319532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1110"/>
              </a:lnSpc>
              <a:spcBef>
                <a:spcPts val="110"/>
              </a:spcBef>
            </a:pP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XIII</a:t>
            </a:r>
            <a:r>
              <a:rPr sz="900" b="1" spc="4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05" dirty="0">
                <a:solidFill>
                  <a:srgbClr val="A70D1D"/>
                </a:solidFill>
                <a:latin typeface="Arial"/>
                <a:cs typeface="Arial"/>
              </a:rPr>
              <a:t>ENCONTRO</a:t>
            </a:r>
            <a:r>
              <a:rPr sz="900" b="1" spc="-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20" dirty="0">
                <a:solidFill>
                  <a:srgbClr val="A70D1D"/>
                </a:solidFill>
                <a:latin typeface="Arial"/>
                <a:cs typeface="Arial"/>
              </a:rPr>
              <a:t>DE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EST</a:t>
            </a:r>
            <a:r>
              <a:rPr sz="950" b="1" spc="-114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GIO</a:t>
            </a:r>
            <a:r>
              <a:rPr sz="900" b="1" spc="-3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A70D1D"/>
                </a:solidFill>
                <a:latin typeface="Arial"/>
                <a:cs typeface="Arial"/>
              </a:rPr>
              <a:t>DA</a:t>
            </a:r>
            <a:r>
              <a:rPr sz="900" b="1" spc="-7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90" dirty="0">
                <a:solidFill>
                  <a:srgbClr val="A70D1D"/>
                </a:solidFill>
                <a:latin typeface="Arial"/>
                <a:cs typeface="Arial"/>
              </a:rPr>
              <a:t>LICENCIATURA</a:t>
            </a:r>
            <a:r>
              <a:rPr sz="900" b="1" spc="-75" dirty="0">
                <a:solidFill>
                  <a:srgbClr val="A70D1D"/>
                </a:solidFill>
                <a:latin typeface="Arial"/>
                <a:cs typeface="Arial"/>
              </a:rPr>
              <a:t> EM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MATEM</a:t>
            </a:r>
            <a:r>
              <a:rPr sz="950" b="1" spc="-50" dirty="0">
                <a:solidFill>
                  <a:srgbClr val="A70D1D"/>
                </a:solidFill>
                <a:latin typeface="Berlin Sans FB"/>
                <a:cs typeface="Berlin Sans FB"/>
              </a:rPr>
              <a:t>Á</a:t>
            </a:r>
            <a:r>
              <a:rPr sz="900" b="1" spc="-50" dirty="0">
                <a:solidFill>
                  <a:srgbClr val="A70D1D"/>
                </a:solidFill>
                <a:latin typeface="Arial"/>
                <a:cs typeface="Arial"/>
              </a:rPr>
              <a:t>TICA</a:t>
            </a:r>
            <a:endParaRPr sz="900">
              <a:latin typeface="Arial"/>
              <a:cs typeface="Arial"/>
            </a:endParaRPr>
          </a:p>
          <a:p>
            <a:pPr marR="10160" algn="r">
              <a:lnSpc>
                <a:spcPts val="1050"/>
              </a:lnSpc>
            </a:pPr>
            <a:r>
              <a:rPr sz="900" b="1" spc="-55" dirty="0">
                <a:solidFill>
                  <a:srgbClr val="A70D1D"/>
                </a:solidFill>
                <a:latin typeface="Arial"/>
                <a:cs typeface="Arial"/>
              </a:rPr>
              <a:t>IME</a:t>
            </a:r>
            <a:r>
              <a:rPr sz="900" b="1" spc="-6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A70D1D"/>
                </a:solidFill>
                <a:latin typeface="Arial"/>
                <a:cs typeface="Arial"/>
              </a:rPr>
              <a:t>•</a:t>
            </a:r>
            <a:r>
              <a:rPr sz="800" b="1" spc="25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114" dirty="0">
                <a:solidFill>
                  <a:srgbClr val="A70D1D"/>
                </a:solidFill>
                <a:latin typeface="Arial"/>
                <a:cs typeface="Arial"/>
              </a:rPr>
              <a:t>UFG</a:t>
            </a:r>
            <a:r>
              <a:rPr sz="900" b="1" spc="-40" dirty="0">
                <a:solidFill>
                  <a:srgbClr val="A70D1D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A70D1D"/>
                </a:solidFill>
                <a:latin typeface="Arial"/>
                <a:cs typeface="Arial"/>
              </a:rPr>
              <a:t>2026</a:t>
            </a:r>
            <a:endParaRPr sz="900">
              <a:latin typeface="Arial"/>
              <a:cs typeface="Arial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FFB1B5E5-3AFD-F63C-B797-47A1BF961CD1}"/>
              </a:ext>
            </a:extLst>
          </p:cNvPr>
          <p:cNvSpPr/>
          <p:nvPr/>
        </p:nvSpPr>
        <p:spPr>
          <a:xfrm>
            <a:off x="860202" y="757351"/>
            <a:ext cx="9368790" cy="28575"/>
          </a:xfrm>
          <a:custGeom>
            <a:avLst/>
            <a:gdLst/>
            <a:ahLst/>
            <a:cxnLst/>
            <a:rect l="l" t="t" r="r" b="b"/>
            <a:pathLst>
              <a:path w="9368790" h="28575">
                <a:moveTo>
                  <a:pt x="9368725" y="28050"/>
                </a:moveTo>
                <a:lnTo>
                  <a:pt x="0" y="280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28050"/>
                </a:lnTo>
                <a:close/>
              </a:path>
            </a:pathLst>
          </a:custGeom>
          <a:solidFill>
            <a:srgbClr val="A70D1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8B591D7D-FF93-5B71-4C80-B53F1496A406}"/>
              </a:ext>
            </a:extLst>
          </p:cNvPr>
          <p:cNvGrpSpPr/>
          <p:nvPr/>
        </p:nvGrpSpPr>
        <p:grpSpPr>
          <a:xfrm>
            <a:off x="2908300" y="944317"/>
            <a:ext cx="4610100" cy="1898650"/>
            <a:chOff x="5619365" y="1028500"/>
            <a:chExt cx="4610100" cy="189865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74711743-047C-54DF-E65E-8AF7E077CDAA}"/>
                </a:ext>
              </a:extLst>
            </p:cNvPr>
            <p:cNvSpPr/>
            <p:nvPr/>
          </p:nvSpPr>
          <p:spPr>
            <a:xfrm>
              <a:off x="5638064" y="1033176"/>
              <a:ext cx="4586605" cy="1889125"/>
            </a:xfrm>
            <a:custGeom>
              <a:avLst/>
              <a:gdLst/>
              <a:ahLst/>
              <a:cxnLst/>
              <a:rect l="l" t="t" r="r" b="b"/>
              <a:pathLst>
                <a:path w="4586605" h="1889125">
                  <a:moveTo>
                    <a:pt x="4538138" y="1888703"/>
                  </a:moveTo>
                  <a:lnTo>
                    <a:pt x="32440" y="1888703"/>
                  </a:lnTo>
                  <a:lnTo>
                    <a:pt x="27669" y="1887396"/>
                  </a:lnTo>
                  <a:lnTo>
                    <a:pt x="949" y="1850657"/>
                  </a:lnTo>
                  <a:lnTo>
                    <a:pt x="0" y="1844097"/>
                  </a:lnTo>
                  <a:lnTo>
                    <a:pt x="0" y="1837279"/>
                  </a:lnTo>
                  <a:lnTo>
                    <a:pt x="0" y="44602"/>
                  </a:lnTo>
                  <a:lnTo>
                    <a:pt x="18505" y="6521"/>
                  </a:lnTo>
                  <a:lnTo>
                    <a:pt x="32440" y="0"/>
                  </a:lnTo>
                  <a:lnTo>
                    <a:pt x="4538138" y="0"/>
                  </a:lnTo>
                  <a:lnTo>
                    <a:pt x="4573513" y="17449"/>
                  </a:lnTo>
                  <a:lnTo>
                    <a:pt x="4586187" y="48044"/>
                  </a:lnTo>
                  <a:lnTo>
                    <a:pt x="4586187" y="1840656"/>
                  </a:lnTo>
                  <a:lnTo>
                    <a:pt x="4568737" y="1876026"/>
                  </a:lnTo>
                  <a:lnTo>
                    <a:pt x="4541483" y="1888374"/>
                  </a:lnTo>
                  <a:lnTo>
                    <a:pt x="4538138" y="18887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6D4FD743-4392-F6FB-FEAE-74D78D33329E}"/>
                </a:ext>
              </a:extLst>
            </p:cNvPr>
            <p:cNvSpPr/>
            <p:nvPr/>
          </p:nvSpPr>
          <p:spPr>
            <a:xfrm>
              <a:off x="5646889" y="1028508"/>
              <a:ext cx="4582160" cy="1898650"/>
            </a:xfrm>
            <a:custGeom>
              <a:avLst/>
              <a:gdLst/>
              <a:ahLst/>
              <a:cxnLst/>
              <a:rect l="l" t="t" r="r" b="b"/>
              <a:pathLst>
                <a:path w="4582159" h="1898650">
                  <a:moveTo>
                    <a:pt x="4582033" y="48653"/>
                  </a:moveTo>
                  <a:lnTo>
                    <a:pt x="4580610" y="41503"/>
                  </a:lnTo>
                  <a:lnTo>
                    <a:pt x="4574908" y="27749"/>
                  </a:lnTo>
                  <a:lnTo>
                    <a:pt x="4570857" y="21691"/>
                  </a:lnTo>
                  <a:lnTo>
                    <a:pt x="4566056" y="16903"/>
                  </a:lnTo>
                  <a:lnTo>
                    <a:pt x="4565599" y="16433"/>
                  </a:lnTo>
                  <a:lnTo>
                    <a:pt x="4560341" y="11163"/>
                  </a:lnTo>
                  <a:lnTo>
                    <a:pt x="4557611" y="9347"/>
                  </a:lnTo>
                  <a:lnTo>
                    <a:pt x="4554271" y="7112"/>
                  </a:lnTo>
                  <a:lnTo>
                    <a:pt x="4540529" y="1422"/>
                  </a:lnTo>
                  <a:lnTo>
                    <a:pt x="4533366" y="0"/>
                  </a:lnTo>
                  <a:lnTo>
                    <a:pt x="21132" y="0"/>
                  </a:lnTo>
                  <a:lnTo>
                    <a:pt x="13970" y="1422"/>
                  </a:lnTo>
                  <a:lnTo>
                    <a:pt x="342" y="7112"/>
                  </a:lnTo>
                  <a:lnTo>
                    <a:pt x="0" y="7112"/>
                  </a:lnTo>
                  <a:lnTo>
                    <a:pt x="20586" y="12255"/>
                  </a:lnTo>
                  <a:lnTo>
                    <a:pt x="23406" y="9347"/>
                  </a:lnTo>
                  <a:lnTo>
                    <a:pt x="4525937" y="9347"/>
                  </a:lnTo>
                  <a:lnTo>
                    <a:pt x="4564977" y="30238"/>
                  </a:lnTo>
                  <a:lnTo>
                    <a:pt x="4572686" y="56095"/>
                  </a:lnTo>
                  <a:lnTo>
                    <a:pt x="4572686" y="1841957"/>
                  </a:lnTo>
                  <a:lnTo>
                    <a:pt x="4571822" y="1851279"/>
                  </a:lnTo>
                  <a:lnTo>
                    <a:pt x="4569257" y="1859902"/>
                  </a:lnTo>
                  <a:lnTo>
                    <a:pt x="4564977" y="1867814"/>
                  </a:lnTo>
                  <a:lnTo>
                    <a:pt x="4559414" y="1874494"/>
                  </a:lnTo>
                  <a:lnTo>
                    <a:pt x="4558982" y="1875015"/>
                  </a:lnTo>
                  <a:lnTo>
                    <a:pt x="4551781" y="1880997"/>
                  </a:lnTo>
                  <a:lnTo>
                    <a:pt x="4543882" y="1885276"/>
                  </a:lnTo>
                  <a:lnTo>
                    <a:pt x="4535259" y="1887842"/>
                  </a:lnTo>
                  <a:lnTo>
                    <a:pt x="4525937" y="1888705"/>
                  </a:lnTo>
                  <a:lnTo>
                    <a:pt x="23406" y="1888705"/>
                  </a:lnTo>
                  <a:lnTo>
                    <a:pt x="20586" y="1885784"/>
                  </a:lnTo>
                  <a:lnTo>
                    <a:pt x="215" y="1890877"/>
                  </a:lnTo>
                  <a:lnTo>
                    <a:pt x="13970" y="1896630"/>
                  </a:lnTo>
                  <a:lnTo>
                    <a:pt x="21132" y="1898053"/>
                  </a:lnTo>
                  <a:lnTo>
                    <a:pt x="4533366" y="1898053"/>
                  </a:lnTo>
                  <a:lnTo>
                    <a:pt x="4565599" y="1881619"/>
                  </a:lnTo>
                  <a:lnTo>
                    <a:pt x="4566069" y="1881149"/>
                  </a:lnTo>
                  <a:lnTo>
                    <a:pt x="4570857" y="1876361"/>
                  </a:lnTo>
                  <a:lnTo>
                    <a:pt x="4574908" y="1870290"/>
                  </a:lnTo>
                  <a:lnTo>
                    <a:pt x="4580610" y="1856549"/>
                  </a:lnTo>
                  <a:lnTo>
                    <a:pt x="4582033" y="1849386"/>
                  </a:lnTo>
                  <a:lnTo>
                    <a:pt x="4582033" y="48653"/>
                  </a:lnTo>
                  <a:close/>
                </a:path>
              </a:pathLst>
            </a:custGeom>
            <a:solidFill>
              <a:srgbClr val="E2E7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C7191D9D-69EF-58D6-19BB-FE3173320B40}"/>
                </a:ext>
              </a:extLst>
            </p:cNvPr>
            <p:cNvSpPr/>
            <p:nvPr/>
          </p:nvSpPr>
          <p:spPr>
            <a:xfrm>
              <a:off x="5619365" y="1035507"/>
              <a:ext cx="48895" cy="1884045"/>
            </a:xfrm>
            <a:custGeom>
              <a:avLst/>
              <a:gdLst/>
              <a:ahLst/>
              <a:cxnLst/>
              <a:rect l="l" t="t" r="r" b="b"/>
              <a:pathLst>
                <a:path w="48895" h="1884045">
                  <a:moveTo>
                    <a:pt x="28026" y="1884042"/>
                  </a:moveTo>
                  <a:lnTo>
                    <a:pt x="1423" y="1849544"/>
                  </a:lnTo>
                  <a:lnTo>
                    <a:pt x="0" y="1842388"/>
                  </a:lnTo>
                  <a:lnTo>
                    <a:pt x="0" y="41654"/>
                  </a:lnTo>
                  <a:lnTo>
                    <a:pt x="21690" y="4164"/>
                  </a:lnTo>
                  <a:lnTo>
                    <a:pt x="28025" y="0"/>
                  </a:lnTo>
                  <a:lnTo>
                    <a:pt x="48303" y="5069"/>
                  </a:lnTo>
                  <a:lnTo>
                    <a:pt x="46528" y="6907"/>
                  </a:lnTo>
                  <a:lnTo>
                    <a:pt x="42876" y="16035"/>
                  </a:lnTo>
                  <a:lnTo>
                    <a:pt x="40480" y="23236"/>
                  </a:lnTo>
                  <a:lnTo>
                    <a:pt x="38769" y="31146"/>
                  </a:lnTo>
                  <a:lnTo>
                    <a:pt x="37742" y="39765"/>
                  </a:lnTo>
                  <a:lnTo>
                    <a:pt x="37400" y="49093"/>
                  </a:lnTo>
                  <a:lnTo>
                    <a:pt x="37400" y="1834949"/>
                  </a:lnTo>
                  <a:lnTo>
                    <a:pt x="46528" y="1877135"/>
                  </a:lnTo>
                  <a:lnTo>
                    <a:pt x="48303" y="1878973"/>
                  </a:lnTo>
                  <a:lnTo>
                    <a:pt x="28026" y="1884042"/>
                  </a:lnTo>
                  <a:close/>
                </a:path>
              </a:pathLst>
            </a:custGeom>
            <a:solidFill>
              <a:srgbClr val="A70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FA9C336E-271B-2C44-90D1-2BD8BBFACBC4}"/>
                </a:ext>
              </a:extLst>
            </p:cNvPr>
            <p:cNvSpPr/>
            <p:nvPr/>
          </p:nvSpPr>
          <p:spPr>
            <a:xfrm>
              <a:off x="5787656" y="1430552"/>
              <a:ext cx="37465" cy="1000760"/>
            </a:xfrm>
            <a:custGeom>
              <a:avLst/>
              <a:gdLst/>
              <a:ahLst/>
              <a:cxnLst/>
              <a:rect l="l" t="t" r="r" b="b"/>
              <a:pathLst>
                <a:path w="37464" h="1000760">
                  <a:moveTo>
                    <a:pt x="37401" y="979271"/>
                  </a:moveTo>
                  <a:lnTo>
                    <a:pt x="21183" y="963053"/>
                  </a:lnTo>
                  <a:lnTo>
                    <a:pt x="16217" y="963053"/>
                  </a:lnTo>
                  <a:lnTo>
                    <a:pt x="0" y="979271"/>
                  </a:lnTo>
                  <a:lnTo>
                    <a:pt x="0" y="984237"/>
                  </a:lnTo>
                  <a:lnTo>
                    <a:pt x="16217" y="1000455"/>
                  </a:lnTo>
                  <a:lnTo>
                    <a:pt x="21183" y="1000455"/>
                  </a:lnTo>
                  <a:lnTo>
                    <a:pt x="37401" y="984237"/>
                  </a:lnTo>
                  <a:lnTo>
                    <a:pt x="37401" y="981760"/>
                  </a:lnTo>
                  <a:lnTo>
                    <a:pt x="37401" y="979271"/>
                  </a:lnTo>
                  <a:close/>
                </a:path>
                <a:path w="37464" h="1000760">
                  <a:moveTo>
                    <a:pt x="37401" y="661377"/>
                  </a:moveTo>
                  <a:lnTo>
                    <a:pt x="21183" y="645160"/>
                  </a:lnTo>
                  <a:lnTo>
                    <a:pt x="16217" y="645160"/>
                  </a:lnTo>
                  <a:lnTo>
                    <a:pt x="0" y="661377"/>
                  </a:lnTo>
                  <a:lnTo>
                    <a:pt x="0" y="666330"/>
                  </a:lnTo>
                  <a:lnTo>
                    <a:pt x="16217" y="682548"/>
                  </a:lnTo>
                  <a:lnTo>
                    <a:pt x="21183" y="682548"/>
                  </a:lnTo>
                  <a:lnTo>
                    <a:pt x="37401" y="666330"/>
                  </a:lnTo>
                  <a:lnTo>
                    <a:pt x="37401" y="663854"/>
                  </a:lnTo>
                  <a:lnTo>
                    <a:pt x="37401" y="661377"/>
                  </a:lnTo>
                  <a:close/>
                </a:path>
                <a:path w="37464" h="1000760">
                  <a:moveTo>
                    <a:pt x="37401" y="334124"/>
                  </a:moveTo>
                  <a:lnTo>
                    <a:pt x="21183" y="317906"/>
                  </a:lnTo>
                  <a:lnTo>
                    <a:pt x="16217" y="317906"/>
                  </a:lnTo>
                  <a:lnTo>
                    <a:pt x="0" y="334124"/>
                  </a:lnTo>
                  <a:lnTo>
                    <a:pt x="0" y="339077"/>
                  </a:lnTo>
                  <a:lnTo>
                    <a:pt x="16217" y="355307"/>
                  </a:lnTo>
                  <a:lnTo>
                    <a:pt x="21183" y="355307"/>
                  </a:lnTo>
                  <a:lnTo>
                    <a:pt x="37401" y="339077"/>
                  </a:lnTo>
                  <a:lnTo>
                    <a:pt x="37401" y="336600"/>
                  </a:lnTo>
                  <a:lnTo>
                    <a:pt x="37401" y="334124"/>
                  </a:lnTo>
                  <a:close/>
                </a:path>
                <a:path w="37464" h="1000760">
                  <a:moveTo>
                    <a:pt x="37401" y="16217"/>
                  </a:moveTo>
                  <a:lnTo>
                    <a:pt x="21183" y="0"/>
                  </a:lnTo>
                  <a:lnTo>
                    <a:pt x="16217" y="0"/>
                  </a:lnTo>
                  <a:lnTo>
                    <a:pt x="0" y="16217"/>
                  </a:lnTo>
                  <a:lnTo>
                    <a:pt x="0" y="21183"/>
                  </a:lnTo>
                  <a:lnTo>
                    <a:pt x="16217" y="37401"/>
                  </a:lnTo>
                  <a:lnTo>
                    <a:pt x="21183" y="37401"/>
                  </a:lnTo>
                  <a:lnTo>
                    <a:pt x="37401" y="21183"/>
                  </a:lnTo>
                  <a:lnTo>
                    <a:pt x="37401" y="18707"/>
                  </a:lnTo>
                  <a:lnTo>
                    <a:pt x="37401" y="16217"/>
                  </a:lnTo>
                  <a:close/>
                </a:path>
              </a:pathLst>
            </a:custGeom>
            <a:solidFill>
              <a:srgbClr val="1F29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>
            <a:extLst>
              <a:ext uri="{FF2B5EF4-FFF2-40B4-BE49-F238E27FC236}">
                <a16:creationId xmlns:a16="http://schemas.microsoft.com/office/drawing/2014/main" id="{EFDF914E-FAD7-B5CB-E107-90B3740D7CE8}"/>
              </a:ext>
            </a:extLst>
          </p:cNvPr>
          <p:cNvSpPr txBox="1"/>
          <p:nvPr/>
        </p:nvSpPr>
        <p:spPr>
          <a:xfrm>
            <a:off x="2956603" y="955468"/>
            <a:ext cx="4538345" cy="143637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59715" indent="-137795">
              <a:lnSpc>
                <a:spcPct val="100000"/>
              </a:lnSpc>
              <a:spcBef>
                <a:spcPts val="650"/>
              </a:spcBef>
              <a:buClr>
                <a:srgbClr val="A70D1D"/>
              </a:buClr>
              <a:buSzPct val="82608"/>
              <a:buChar char="■"/>
              <a:tabLst>
                <a:tab pos="259715" algn="l"/>
              </a:tabLst>
            </a:pPr>
            <a:r>
              <a:rPr sz="1150" b="1" spc="-85" dirty="0">
                <a:solidFill>
                  <a:srgbClr val="78000D"/>
                </a:solidFill>
                <a:latin typeface="Arial"/>
                <a:cs typeface="Arial"/>
              </a:rPr>
              <a:t>Refer</a:t>
            </a:r>
            <a:r>
              <a:rPr sz="1250" b="1" spc="-85" dirty="0">
                <a:solidFill>
                  <a:srgbClr val="78000D"/>
                </a:solidFill>
                <a:latin typeface="Arial"/>
                <a:cs typeface="Arial"/>
              </a:rPr>
              <a:t>ê</a:t>
            </a:r>
            <a:r>
              <a:rPr sz="1150" b="1" spc="-85" dirty="0">
                <a:solidFill>
                  <a:srgbClr val="78000D"/>
                </a:solidFill>
                <a:latin typeface="Arial"/>
                <a:cs typeface="Arial"/>
              </a:rPr>
              <a:t>ncias</a:t>
            </a:r>
            <a:r>
              <a:rPr sz="1150" b="1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80" dirty="0">
                <a:solidFill>
                  <a:srgbClr val="78000D"/>
                </a:solidFill>
                <a:latin typeface="Arial"/>
                <a:cs typeface="Arial"/>
              </a:rPr>
              <a:t>Bibliogr</a:t>
            </a:r>
            <a:r>
              <a:rPr sz="1250" b="1" spc="-80" dirty="0">
                <a:solidFill>
                  <a:srgbClr val="78000D"/>
                </a:solidFill>
                <a:latin typeface="Arial"/>
                <a:cs typeface="Arial"/>
              </a:rPr>
              <a:t>á</a:t>
            </a:r>
            <a:r>
              <a:rPr sz="1100" b="1" spc="-80" dirty="0">
                <a:solidFill>
                  <a:srgbClr val="78000D"/>
                </a:solidFill>
                <a:latin typeface="Arial"/>
                <a:cs typeface="Arial"/>
              </a:rPr>
              <a:t>ﬁ</a:t>
            </a:r>
            <a:r>
              <a:rPr sz="1150" b="1" spc="-80" dirty="0">
                <a:solidFill>
                  <a:srgbClr val="78000D"/>
                </a:solidFill>
                <a:latin typeface="Arial"/>
                <a:cs typeface="Arial"/>
              </a:rPr>
              <a:t>cas</a:t>
            </a:r>
            <a:r>
              <a:rPr sz="1150" b="1" dirty="0">
                <a:solidFill>
                  <a:srgbClr val="78000D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78000D"/>
                </a:solidFill>
                <a:latin typeface="Arial"/>
                <a:cs typeface="Arial"/>
              </a:rPr>
              <a:t>(ABNT)</a:t>
            </a:r>
            <a:endParaRPr sz="1150" dirty="0">
              <a:latin typeface="Arial"/>
              <a:cs typeface="Arial"/>
            </a:endParaRPr>
          </a:p>
          <a:p>
            <a:pPr marL="252729" marR="336550">
              <a:lnSpc>
                <a:spcPct val="102299"/>
              </a:lnSpc>
              <a:spcBef>
                <a:spcPts val="370"/>
              </a:spcBef>
            </a:pP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BRASIL.</a:t>
            </a:r>
            <a:r>
              <a:rPr sz="900" spc="7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Minist</a:t>
            </a:r>
            <a:r>
              <a:rPr sz="800" spc="-35" dirty="0">
                <a:solidFill>
                  <a:srgbClr val="1F2937"/>
                </a:solidFill>
                <a:latin typeface="Roboto"/>
                <a:cs typeface="Roboto"/>
              </a:rPr>
              <a:t>é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rio</a:t>
            </a:r>
            <a:r>
              <a:rPr sz="9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1F2937"/>
                </a:solidFill>
                <a:latin typeface="Roboto"/>
                <a:cs typeface="Roboto"/>
              </a:rPr>
              <a:t>da</a:t>
            </a:r>
            <a:r>
              <a:rPr sz="900" spc="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Educa</a:t>
            </a:r>
            <a:r>
              <a:rPr sz="8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o.</a:t>
            </a:r>
            <a:r>
              <a:rPr sz="900" spc="7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b="1" spc="-85" dirty="0">
                <a:solidFill>
                  <a:srgbClr val="1F2937"/>
                </a:solidFill>
                <a:latin typeface="Arial"/>
                <a:cs typeface="Arial"/>
              </a:rPr>
              <a:t>Base</a:t>
            </a:r>
            <a:r>
              <a:rPr sz="900" b="1" spc="-4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1F2937"/>
                </a:solidFill>
                <a:latin typeface="Arial"/>
                <a:cs typeface="Arial"/>
              </a:rPr>
              <a:t>Nacional</a:t>
            </a:r>
            <a:r>
              <a:rPr sz="900" b="1" spc="2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90" dirty="0">
                <a:solidFill>
                  <a:srgbClr val="1F2937"/>
                </a:solidFill>
                <a:latin typeface="Arial"/>
                <a:cs typeface="Arial"/>
              </a:rPr>
              <a:t>Comum</a:t>
            </a:r>
            <a:r>
              <a:rPr sz="900" b="1" spc="-4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Curricular</a:t>
            </a:r>
            <a:r>
              <a:rPr sz="900" b="1" spc="-4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1F2937"/>
                </a:solidFill>
                <a:latin typeface="Arial"/>
                <a:cs typeface="Arial"/>
              </a:rPr>
              <a:t>(BNCC)</a:t>
            </a:r>
            <a:r>
              <a:rPr sz="900" spc="-75" dirty="0">
                <a:solidFill>
                  <a:srgbClr val="1F2937"/>
                </a:solidFill>
                <a:latin typeface="Roboto"/>
                <a:cs typeface="Roboto"/>
              </a:rPr>
              <a:t>.</a:t>
            </a:r>
            <a:r>
              <a:rPr sz="900" spc="7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Bras</a:t>
            </a:r>
            <a:r>
              <a:rPr sz="800" spc="-10" dirty="0">
                <a:solidFill>
                  <a:srgbClr val="1F2937"/>
                </a:solidFill>
                <a:latin typeface="Roboto"/>
                <a:cs typeface="Roboto"/>
              </a:rPr>
              <a:t>í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lia: </a:t>
            </a:r>
            <a:r>
              <a:rPr sz="900" spc="-50" dirty="0">
                <a:solidFill>
                  <a:srgbClr val="1F2937"/>
                </a:solidFill>
                <a:latin typeface="Roboto"/>
                <a:cs typeface="Roboto"/>
              </a:rPr>
              <a:t>MEC,</a:t>
            </a:r>
            <a:r>
              <a:rPr sz="9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90" dirty="0">
                <a:solidFill>
                  <a:srgbClr val="1F2937"/>
                </a:solidFill>
                <a:latin typeface="Roboto"/>
                <a:cs typeface="Roboto"/>
              </a:rPr>
              <a:t>201</a:t>
            </a:r>
            <a:r>
              <a:rPr sz="900" spc="-7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25" dirty="0">
                <a:solidFill>
                  <a:srgbClr val="1F2937"/>
                </a:solidFill>
                <a:latin typeface="Roboto"/>
                <a:cs typeface="Roboto"/>
              </a:rPr>
              <a:t>8.</a:t>
            </a:r>
            <a:endParaRPr sz="900" dirty="0">
              <a:latin typeface="Roboto"/>
              <a:cs typeface="Roboto"/>
            </a:endParaRPr>
          </a:p>
          <a:p>
            <a:pPr marL="252729" marR="261620">
              <a:lnSpc>
                <a:spcPct val="102299"/>
              </a:lnSpc>
              <a:spcBef>
                <a:spcPts val="295"/>
              </a:spcBef>
            </a:pPr>
            <a:r>
              <a:rPr sz="900" spc="-55" dirty="0">
                <a:solidFill>
                  <a:srgbClr val="1F2937"/>
                </a:solidFill>
                <a:latin typeface="Roboto"/>
                <a:cs typeface="Roboto"/>
              </a:rPr>
              <a:t>ONUCHIC,</a:t>
            </a:r>
            <a:r>
              <a:rPr sz="9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20" dirty="0">
                <a:solidFill>
                  <a:srgbClr val="1F2937"/>
                </a:solidFill>
                <a:latin typeface="Roboto"/>
                <a:cs typeface="Roboto"/>
              </a:rPr>
              <a:t>L.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25" dirty="0">
                <a:solidFill>
                  <a:srgbClr val="1F2937"/>
                </a:solidFill>
                <a:latin typeface="Roboto"/>
                <a:cs typeface="Roboto"/>
              </a:rPr>
              <a:t>R.;</a:t>
            </a:r>
            <a:r>
              <a:rPr sz="900" spc="-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60" dirty="0">
                <a:solidFill>
                  <a:srgbClr val="1F2937"/>
                </a:solidFill>
                <a:latin typeface="Roboto"/>
                <a:cs typeface="Roboto"/>
              </a:rPr>
              <a:t>ALLEVATO,</a:t>
            </a:r>
            <a:r>
              <a:rPr sz="9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N.</a:t>
            </a:r>
            <a:r>
              <a:rPr sz="9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S.</a:t>
            </a:r>
            <a:r>
              <a:rPr sz="900" spc="3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G.</a:t>
            </a:r>
            <a:r>
              <a:rPr sz="9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Pesquisa</a:t>
            </a:r>
            <a:r>
              <a:rPr sz="9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55" dirty="0">
                <a:solidFill>
                  <a:srgbClr val="1F2937"/>
                </a:solidFill>
                <a:latin typeface="Roboto"/>
                <a:cs typeface="Roboto"/>
              </a:rPr>
              <a:t>em</a:t>
            </a:r>
            <a:r>
              <a:rPr sz="9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Resolu</a:t>
            </a:r>
            <a:r>
              <a:rPr sz="800" spc="-35" dirty="0">
                <a:solidFill>
                  <a:srgbClr val="1F2937"/>
                </a:solidFill>
                <a:latin typeface="Roboto"/>
                <a:cs typeface="Roboto"/>
              </a:rPr>
              <a:t>çã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o</a:t>
            </a:r>
            <a:r>
              <a:rPr sz="9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de</a:t>
            </a:r>
            <a:r>
              <a:rPr sz="9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1F2937"/>
                </a:solidFill>
                <a:latin typeface="Roboto"/>
                <a:cs typeface="Roboto"/>
              </a:rPr>
              <a:t>Problemas:</a:t>
            </a:r>
            <a:r>
              <a:rPr sz="9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caminhos,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avan</a:t>
            </a:r>
            <a:r>
              <a:rPr sz="800" spc="-40" dirty="0">
                <a:solidFill>
                  <a:srgbClr val="1F2937"/>
                </a:solidFill>
                <a:latin typeface="Roboto"/>
                <a:cs typeface="Roboto"/>
              </a:rPr>
              <a:t>ç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os</a:t>
            </a:r>
            <a:r>
              <a:rPr sz="9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e</a:t>
            </a:r>
            <a:r>
              <a:rPr sz="900" spc="-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perspectivas.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b="1" spc="-80" dirty="0">
                <a:solidFill>
                  <a:srgbClr val="1F2937"/>
                </a:solidFill>
                <a:latin typeface="Arial"/>
                <a:cs typeface="Arial"/>
              </a:rPr>
              <a:t>Bolema</a:t>
            </a:r>
            <a:r>
              <a:rPr sz="900" spc="-80" dirty="0">
                <a:solidFill>
                  <a:srgbClr val="1F2937"/>
                </a:solidFill>
                <a:latin typeface="Roboto"/>
                <a:cs typeface="Roboto"/>
              </a:rPr>
              <a:t>,</a:t>
            </a:r>
            <a:r>
              <a:rPr sz="900" spc="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5" dirty="0">
                <a:solidFill>
                  <a:srgbClr val="1F2937"/>
                </a:solidFill>
                <a:latin typeface="Roboto"/>
                <a:cs typeface="Roboto"/>
              </a:rPr>
              <a:t>Rio</a:t>
            </a:r>
            <a:r>
              <a:rPr sz="9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Claro,</a:t>
            </a:r>
            <a:r>
              <a:rPr sz="9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75" dirty="0">
                <a:solidFill>
                  <a:srgbClr val="1F2937"/>
                </a:solidFill>
                <a:latin typeface="Roboto"/>
                <a:cs typeface="Roboto"/>
              </a:rPr>
              <a:t>v.</a:t>
            </a:r>
            <a:r>
              <a:rPr sz="900" spc="3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25,</a:t>
            </a:r>
            <a:r>
              <a:rPr sz="90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20" dirty="0">
                <a:solidFill>
                  <a:srgbClr val="1F2937"/>
                </a:solidFill>
                <a:latin typeface="Roboto"/>
                <a:cs typeface="Roboto"/>
              </a:rPr>
              <a:t>n.</a:t>
            </a:r>
            <a:r>
              <a:rPr sz="900" spc="3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120" dirty="0">
                <a:solidFill>
                  <a:srgbClr val="1F2937"/>
                </a:solidFill>
                <a:latin typeface="Roboto"/>
                <a:cs typeface="Roboto"/>
              </a:rPr>
              <a:t>41</a:t>
            </a:r>
            <a:r>
              <a:rPr sz="900" spc="-7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dirty="0">
                <a:solidFill>
                  <a:srgbClr val="1F2937"/>
                </a:solidFill>
                <a:latin typeface="Roboto"/>
                <a:cs typeface="Roboto"/>
              </a:rPr>
              <a:t>, 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p.</a:t>
            </a:r>
            <a:r>
              <a:rPr sz="900" spc="3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73-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98,</a:t>
            </a:r>
            <a:r>
              <a:rPr sz="9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90" dirty="0">
                <a:solidFill>
                  <a:srgbClr val="1F2937"/>
                </a:solidFill>
                <a:latin typeface="Roboto"/>
                <a:cs typeface="Roboto"/>
              </a:rPr>
              <a:t>201</a:t>
            </a:r>
            <a:r>
              <a:rPr sz="900" spc="-7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185" dirty="0">
                <a:solidFill>
                  <a:srgbClr val="1F2937"/>
                </a:solidFill>
                <a:latin typeface="Roboto"/>
                <a:cs typeface="Roboto"/>
              </a:rPr>
              <a:t>1</a:t>
            </a:r>
            <a:r>
              <a:rPr sz="900" spc="-7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1F2937"/>
                </a:solidFill>
                <a:latin typeface="Roboto"/>
                <a:cs typeface="Roboto"/>
              </a:rPr>
              <a:t>.</a:t>
            </a:r>
            <a:endParaRPr sz="900" dirty="0">
              <a:latin typeface="Roboto"/>
              <a:cs typeface="Roboto"/>
            </a:endParaRPr>
          </a:p>
          <a:p>
            <a:pPr marL="252729">
              <a:lnSpc>
                <a:spcPct val="100000"/>
              </a:lnSpc>
              <a:spcBef>
                <a:spcPts val="390"/>
              </a:spcBef>
            </a:pPr>
            <a:r>
              <a:rPr sz="900" spc="-45" dirty="0">
                <a:solidFill>
                  <a:srgbClr val="1F2937"/>
                </a:solidFill>
                <a:latin typeface="Roboto"/>
                <a:cs typeface="Roboto"/>
              </a:rPr>
              <a:t>PONTE,</a:t>
            </a:r>
            <a:r>
              <a:rPr sz="9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20" dirty="0">
                <a:solidFill>
                  <a:srgbClr val="1F2937"/>
                </a:solidFill>
                <a:latin typeface="Roboto"/>
                <a:cs typeface="Roboto"/>
              </a:rPr>
              <a:t>J.</a:t>
            </a:r>
            <a:r>
              <a:rPr sz="900" spc="5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90" dirty="0">
                <a:solidFill>
                  <a:srgbClr val="1F2937"/>
                </a:solidFill>
                <a:latin typeface="Roboto"/>
                <a:cs typeface="Roboto"/>
              </a:rPr>
              <a:t>P.;</a:t>
            </a:r>
            <a:r>
              <a:rPr sz="900" spc="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60" dirty="0">
                <a:solidFill>
                  <a:srgbClr val="1F2937"/>
                </a:solidFill>
                <a:latin typeface="Roboto"/>
                <a:cs typeface="Roboto"/>
              </a:rPr>
              <a:t>BROCARDO,</a:t>
            </a:r>
            <a:r>
              <a:rPr sz="9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J.;</a:t>
            </a:r>
            <a:r>
              <a:rPr sz="9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OLIVEIRA,</a:t>
            </a:r>
            <a:r>
              <a:rPr sz="900" spc="2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H.</a:t>
            </a:r>
            <a:r>
              <a:rPr sz="900" spc="5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b="1" spc="-60" dirty="0">
                <a:solidFill>
                  <a:srgbClr val="1F2937"/>
                </a:solidFill>
                <a:latin typeface="Arial"/>
                <a:cs typeface="Arial"/>
              </a:rPr>
              <a:t>Investiga</a:t>
            </a:r>
            <a:r>
              <a:rPr sz="800" b="1" spc="-60" dirty="0">
                <a:solidFill>
                  <a:srgbClr val="1F2937"/>
                </a:solidFill>
                <a:latin typeface="Arial"/>
                <a:cs typeface="Arial"/>
              </a:rPr>
              <a:t>çõ</a:t>
            </a:r>
            <a:r>
              <a:rPr sz="900" b="1" spc="-60" dirty="0">
                <a:solidFill>
                  <a:srgbClr val="1F2937"/>
                </a:solidFill>
                <a:latin typeface="Arial"/>
                <a:cs typeface="Arial"/>
              </a:rPr>
              <a:t>es</a:t>
            </a:r>
            <a:r>
              <a:rPr sz="900" b="1" spc="-3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55" dirty="0">
                <a:solidFill>
                  <a:srgbClr val="1F2937"/>
                </a:solidFill>
                <a:latin typeface="Arial"/>
                <a:cs typeface="Arial"/>
              </a:rPr>
              <a:t>Matem</a:t>
            </a:r>
            <a:r>
              <a:rPr sz="800" b="1" spc="-55" dirty="0">
                <a:solidFill>
                  <a:srgbClr val="1F2937"/>
                </a:solidFill>
                <a:latin typeface="Arial"/>
                <a:cs typeface="Arial"/>
              </a:rPr>
              <a:t>á</a:t>
            </a:r>
            <a:r>
              <a:rPr sz="900" b="1" spc="-55" dirty="0">
                <a:solidFill>
                  <a:srgbClr val="1F2937"/>
                </a:solidFill>
                <a:latin typeface="Arial"/>
                <a:cs typeface="Arial"/>
              </a:rPr>
              <a:t>ticas</a:t>
            </a:r>
            <a:r>
              <a:rPr sz="900" b="1" spc="-3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na</a:t>
            </a:r>
            <a:r>
              <a:rPr sz="900" b="1" spc="-4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Sala</a:t>
            </a:r>
            <a:r>
              <a:rPr sz="900" b="1" spc="-4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de</a:t>
            </a:r>
            <a:r>
              <a:rPr sz="900" b="1" spc="-5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1F2937"/>
                </a:solidFill>
                <a:latin typeface="Arial"/>
                <a:cs typeface="Arial"/>
              </a:rPr>
              <a:t>Aula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.</a:t>
            </a:r>
            <a:endParaRPr sz="900" dirty="0">
              <a:latin typeface="Roboto"/>
              <a:cs typeface="Roboto"/>
            </a:endParaRPr>
          </a:p>
          <a:p>
            <a:pPr marL="252729">
              <a:lnSpc>
                <a:spcPct val="100000"/>
              </a:lnSpc>
              <a:spcBef>
                <a:spcPts val="25"/>
              </a:spcBef>
            </a:pP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3.</a:t>
            </a:r>
            <a:r>
              <a:rPr sz="900" spc="-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ed.</a:t>
            </a:r>
            <a:r>
              <a:rPr sz="900" spc="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Belo</a:t>
            </a:r>
            <a:r>
              <a:rPr sz="900" spc="-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Horizonte:</a:t>
            </a:r>
            <a:r>
              <a:rPr sz="900" spc="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Aut</a:t>
            </a:r>
            <a:r>
              <a:rPr sz="800" spc="-35" dirty="0">
                <a:solidFill>
                  <a:srgbClr val="1F2937"/>
                </a:solidFill>
                <a:latin typeface="Roboto"/>
                <a:cs typeface="Roboto"/>
              </a:rPr>
              <a:t>ê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ntica,</a:t>
            </a:r>
            <a:r>
              <a:rPr sz="900" spc="-1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90" dirty="0">
                <a:solidFill>
                  <a:srgbClr val="1F2937"/>
                </a:solidFill>
                <a:latin typeface="Roboto"/>
                <a:cs typeface="Roboto"/>
              </a:rPr>
              <a:t>201</a:t>
            </a:r>
            <a:r>
              <a:rPr sz="900" spc="-7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25" dirty="0">
                <a:solidFill>
                  <a:srgbClr val="1F2937"/>
                </a:solidFill>
                <a:latin typeface="Roboto"/>
                <a:cs typeface="Roboto"/>
              </a:rPr>
              <a:t>3.</a:t>
            </a:r>
            <a:endParaRPr sz="900" dirty="0">
              <a:latin typeface="Roboto"/>
              <a:cs typeface="Roboto"/>
            </a:endParaRPr>
          </a:p>
          <a:p>
            <a:pPr marL="252729">
              <a:lnSpc>
                <a:spcPct val="100000"/>
              </a:lnSpc>
              <a:spcBef>
                <a:spcPts val="320"/>
              </a:spcBef>
            </a:pPr>
            <a:r>
              <a:rPr sz="900" spc="-65" dirty="0">
                <a:solidFill>
                  <a:srgbClr val="1F2937"/>
                </a:solidFill>
                <a:latin typeface="Roboto"/>
                <a:cs typeface="Roboto"/>
              </a:rPr>
              <a:t>TARDIF,</a:t>
            </a:r>
            <a:r>
              <a:rPr sz="900" spc="1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1F2937"/>
                </a:solidFill>
                <a:latin typeface="Roboto"/>
                <a:cs typeface="Roboto"/>
              </a:rPr>
              <a:t>M.</a:t>
            </a:r>
            <a:r>
              <a:rPr sz="900" spc="5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b="1" spc="-75" dirty="0">
                <a:solidFill>
                  <a:srgbClr val="1F2937"/>
                </a:solidFill>
                <a:latin typeface="Arial"/>
                <a:cs typeface="Arial"/>
              </a:rPr>
              <a:t>Saberes</a:t>
            </a:r>
            <a:r>
              <a:rPr sz="900" b="1" spc="-4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75" dirty="0">
                <a:solidFill>
                  <a:srgbClr val="1F2937"/>
                </a:solidFill>
                <a:latin typeface="Arial"/>
                <a:cs typeface="Arial"/>
              </a:rPr>
              <a:t>Docentes</a:t>
            </a:r>
            <a:r>
              <a:rPr sz="900" b="1" spc="-40" dirty="0">
                <a:solidFill>
                  <a:srgbClr val="1F2937"/>
                </a:solidFill>
                <a:latin typeface="Arial"/>
                <a:cs typeface="Arial"/>
              </a:rPr>
              <a:t> e</a:t>
            </a:r>
            <a:r>
              <a:rPr sz="900" b="1" spc="-60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Forma</a:t>
            </a:r>
            <a:r>
              <a:rPr sz="800" b="1" spc="-70" dirty="0">
                <a:solidFill>
                  <a:srgbClr val="1F2937"/>
                </a:solidFill>
                <a:latin typeface="Arial"/>
                <a:cs typeface="Arial"/>
              </a:rPr>
              <a:t>çã</a:t>
            </a:r>
            <a:r>
              <a:rPr sz="900" b="1" spc="-70" dirty="0">
                <a:solidFill>
                  <a:srgbClr val="1F2937"/>
                </a:solidFill>
                <a:latin typeface="Arial"/>
                <a:cs typeface="Arial"/>
              </a:rPr>
              <a:t>o</a:t>
            </a:r>
            <a:r>
              <a:rPr sz="900" b="1" spc="-55" dirty="0">
                <a:solidFill>
                  <a:srgbClr val="1F2937"/>
                </a:solidFill>
                <a:latin typeface="Arial"/>
                <a:cs typeface="Arial"/>
              </a:rPr>
              <a:t> </a:t>
            </a:r>
            <a:r>
              <a:rPr sz="900" b="1" spc="-65" dirty="0">
                <a:solidFill>
                  <a:srgbClr val="1F2937"/>
                </a:solidFill>
                <a:latin typeface="Arial"/>
                <a:cs typeface="Arial"/>
              </a:rPr>
              <a:t>Pro</a:t>
            </a:r>
            <a:r>
              <a:rPr sz="850" b="1" spc="-65" dirty="0">
                <a:solidFill>
                  <a:srgbClr val="1F2937"/>
                </a:solidFill>
                <a:latin typeface="Arial"/>
                <a:cs typeface="Arial"/>
              </a:rPr>
              <a:t>ﬁ</a:t>
            </a:r>
            <a:r>
              <a:rPr sz="900" b="1" spc="-65" dirty="0">
                <a:solidFill>
                  <a:srgbClr val="1F2937"/>
                </a:solidFill>
                <a:latin typeface="Arial"/>
                <a:cs typeface="Arial"/>
              </a:rPr>
              <a:t>ssional</a:t>
            </a:r>
            <a:r>
              <a:rPr sz="900" spc="-65" dirty="0">
                <a:solidFill>
                  <a:srgbClr val="1F2937"/>
                </a:solidFill>
                <a:latin typeface="Roboto"/>
                <a:cs typeface="Roboto"/>
              </a:rPr>
              <a:t>.</a:t>
            </a:r>
            <a:r>
              <a:rPr sz="900" spc="5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185" dirty="0">
                <a:solidFill>
                  <a:srgbClr val="1F2937"/>
                </a:solidFill>
                <a:latin typeface="Roboto"/>
                <a:cs typeface="Roboto"/>
              </a:rPr>
              <a:t>1</a:t>
            </a:r>
            <a:r>
              <a:rPr sz="900" spc="-7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0" dirty="0">
                <a:solidFill>
                  <a:srgbClr val="1F2937"/>
                </a:solidFill>
                <a:latin typeface="Roboto"/>
                <a:cs typeface="Roboto"/>
              </a:rPr>
              <a:t>7.</a:t>
            </a:r>
            <a:r>
              <a:rPr sz="900" spc="5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40" dirty="0">
                <a:solidFill>
                  <a:srgbClr val="1F2937"/>
                </a:solidFill>
                <a:latin typeface="Roboto"/>
                <a:cs typeface="Roboto"/>
              </a:rPr>
              <a:t>ed.</a:t>
            </a:r>
            <a:r>
              <a:rPr sz="900" spc="5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Petr</a:t>
            </a:r>
            <a:r>
              <a:rPr sz="800" spc="-35" dirty="0">
                <a:solidFill>
                  <a:srgbClr val="1F2937"/>
                </a:solidFill>
                <a:latin typeface="Roboto"/>
                <a:cs typeface="Roboto"/>
              </a:rPr>
              <a:t>ó</a:t>
            </a:r>
            <a:r>
              <a:rPr sz="900" spc="-35" dirty="0">
                <a:solidFill>
                  <a:srgbClr val="1F2937"/>
                </a:solidFill>
                <a:latin typeface="Roboto"/>
                <a:cs typeface="Roboto"/>
              </a:rPr>
              <a:t>polis:</a:t>
            </a:r>
            <a:r>
              <a:rPr sz="900" spc="35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55" dirty="0">
                <a:solidFill>
                  <a:srgbClr val="1F2937"/>
                </a:solidFill>
                <a:latin typeface="Roboto"/>
                <a:cs typeface="Roboto"/>
              </a:rPr>
              <a:t>Vozes,</a:t>
            </a:r>
            <a:r>
              <a:rPr sz="900" spc="2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90" dirty="0">
                <a:solidFill>
                  <a:srgbClr val="1F2937"/>
                </a:solidFill>
                <a:latin typeface="Roboto"/>
                <a:cs typeface="Roboto"/>
              </a:rPr>
              <a:t>201</a:t>
            </a:r>
            <a:r>
              <a:rPr sz="900" spc="-70" dirty="0">
                <a:solidFill>
                  <a:srgbClr val="1F2937"/>
                </a:solidFill>
                <a:latin typeface="Roboto"/>
                <a:cs typeface="Roboto"/>
              </a:rPr>
              <a:t> </a:t>
            </a:r>
            <a:r>
              <a:rPr sz="900" spc="-25" dirty="0">
                <a:solidFill>
                  <a:srgbClr val="1F2937"/>
                </a:solidFill>
                <a:latin typeface="Roboto"/>
                <a:cs typeface="Roboto"/>
              </a:rPr>
              <a:t>4.</a:t>
            </a:r>
            <a:endParaRPr sz="900" dirty="0">
              <a:latin typeface="Roboto"/>
              <a:cs typeface="Roboto"/>
            </a:endParaRPr>
          </a:p>
        </p:txBody>
      </p:sp>
      <p:pic>
        <p:nvPicPr>
          <p:cNvPr id="19" name="object 19">
            <a:extLst>
              <a:ext uri="{FF2B5EF4-FFF2-40B4-BE49-F238E27FC236}">
                <a16:creationId xmlns:a16="http://schemas.microsoft.com/office/drawing/2014/main" id="{085143CF-195E-E423-E9DF-483E93536C9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054" y="3917305"/>
            <a:ext cx="9368725" cy="729302"/>
          </a:xfrm>
          <a:prstGeom prst="rect">
            <a:avLst/>
          </a:prstGeom>
        </p:spPr>
      </p:pic>
      <p:sp>
        <p:nvSpPr>
          <p:cNvPr id="24" name="object 24">
            <a:extLst>
              <a:ext uri="{FF2B5EF4-FFF2-40B4-BE49-F238E27FC236}">
                <a16:creationId xmlns:a16="http://schemas.microsoft.com/office/drawing/2014/main" id="{46AEEEB6-E8AB-DE97-D3ED-ACFD5504C0E2}"/>
              </a:ext>
            </a:extLst>
          </p:cNvPr>
          <p:cNvSpPr txBox="1"/>
          <p:nvPr/>
        </p:nvSpPr>
        <p:spPr>
          <a:xfrm>
            <a:off x="1136476" y="3918748"/>
            <a:ext cx="8820150" cy="5727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350" b="1" spc="-10" dirty="0">
                <a:solidFill>
                  <a:srgbClr val="FFFFFF"/>
                </a:solidFill>
                <a:latin typeface="Arial"/>
                <a:cs typeface="Arial"/>
              </a:rPr>
              <a:t>AGRADECIMENTOS</a:t>
            </a:r>
            <a:endParaRPr sz="1350">
              <a:latin typeface="Arial"/>
              <a:cs typeface="Arial"/>
            </a:endParaRPr>
          </a:p>
          <a:p>
            <a:pPr marL="12700" marR="5080" algn="ctr">
              <a:lnSpc>
                <a:spcPts val="1100"/>
              </a:lnSpc>
              <a:spcBef>
                <a:spcPts val="320"/>
              </a:spcBef>
            </a:pPr>
            <a:r>
              <a:rPr sz="1050" spc="-40" dirty="0">
                <a:solidFill>
                  <a:srgbClr val="FEFEFE"/>
                </a:solidFill>
                <a:latin typeface="Roboto"/>
                <a:cs typeface="Roboto"/>
              </a:rPr>
              <a:t>À</a:t>
            </a:r>
            <a:r>
              <a:rPr sz="1050" spc="-8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Universidade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Federal</a:t>
            </a:r>
            <a:r>
              <a:rPr sz="1000" spc="5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de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Goi</a:t>
            </a:r>
            <a:r>
              <a:rPr sz="1050" spc="-45" dirty="0">
                <a:solidFill>
                  <a:srgbClr val="FEFEFE"/>
                </a:solidFill>
                <a:latin typeface="Roboto"/>
                <a:cs typeface="Roboto"/>
              </a:rPr>
              <a:t>á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s</a:t>
            </a:r>
            <a:r>
              <a:rPr sz="1000" spc="-1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(UFG),</a:t>
            </a:r>
            <a:r>
              <a:rPr sz="1000" spc="1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ao</a:t>
            </a:r>
            <a:r>
              <a:rPr sz="1000" spc="-2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Instituto</a:t>
            </a:r>
            <a:r>
              <a:rPr sz="1000" spc="-2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de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FEFEFE"/>
                </a:solidFill>
                <a:latin typeface="Roboto"/>
                <a:cs typeface="Roboto"/>
              </a:rPr>
              <a:t>Matem</a:t>
            </a:r>
            <a:r>
              <a:rPr sz="1050" spc="-50" dirty="0">
                <a:solidFill>
                  <a:srgbClr val="FEFEFE"/>
                </a:solidFill>
                <a:latin typeface="Roboto"/>
                <a:cs typeface="Roboto"/>
              </a:rPr>
              <a:t>á</a:t>
            </a:r>
            <a:r>
              <a:rPr sz="1000" spc="-50" dirty="0">
                <a:solidFill>
                  <a:srgbClr val="FEFEFE"/>
                </a:solidFill>
                <a:latin typeface="Roboto"/>
                <a:cs typeface="Roboto"/>
              </a:rPr>
              <a:t>tica</a:t>
            </a:r>
            <a:r>
              <a:rPr sz="1000" spc="-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FEFEFE"/>
                </a:solidFill>
                <a:latin typeface="Roboto"/>
                <a:cs typeface="Roboto"/>
              </a:rPr>
              <a:t>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Estat</a:t>
            </a:r>
            <a:r>
              <a:rPr sz="1050" spc="-40" dirty="0">
                <a:solidFill>
                  <a:srgbClr val="FEFEFE"/>
                </a:solidFill>
                <a:latin typeface="Roboto"/>
                <a:cs typeface="Roboto"/>
              </a:rPr>
              <a:t>í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stica</a:t>
            </a:r>
            <a:r>
              <a:rPr sz="1000" spc="-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(IME),</a:t>
            </a:r>
            <a:r>
              <a:rPr sz="1000" spc="1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50" spc="-80" dirty="0">
                <a:solidFill>
                  <a:srgbClr val="FEFEFE"/>
                </a:solidFill>
                <a:latin typeface="Roboto"/>
                <a:cs typeface="Roboto"/>
              </a:rPr>
              <a:t>à</a:t>
            </a:r>
            <a:r>
              <a:rPr sz="1050" spc="-1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equipe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FEFEFE"/>
                </a:solidFill>
                <a:latin typeface="Roboto"/>
                <a:cs typeface="Roboto"/>
              </a:rPr>
              <a:t>diretiva</a:t>
            </a:r>
            <a:r>
              <a:rPr sz="1000" dirty="0">
                <a:solidFill>
                  <a:srgbClr val="FEFEFE"/>
                </a:solidFill>
                <a:latin typeface="Roboto"/>
                <a:cs typeface="Roboto"/>
              </a:rPr>
              <a:t> 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docente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FEFEFE"/>
                </a:solidFill>
                <a:latin typeface="Roboto"/>
                <a:cs typeface="Roboto"/>
              </a:rPr>
              <a:t>da</a:t>
            </a:r>
            <a:r>
              <a:rPr sz="1000" spc="-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Escola</a:t>
            </a:r>
            <a:r>
              <a:rPr sz="1000" spc="-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FEFEFE"/>
                </a:solidFill>
                <a:latin typeface="Roboto"/>
                <a:cs typeface="Roboto"/>
              </a:rPr>
              <a:t>Campo,</a:t>
            </a:r>
            <a:r>
              <a:rPr sz="1000" spc="1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FEFEFE"/>
                </a:solidFill>
                <a:latin typeface="Roboto"/>
                <a:cs typeface="Roboto"/>
              </a:rPr>
              <a:t>e</a:t>
            </a:r>
            <a:r>
              <a:rPr sz="1000" spc="-2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FEFEFE"/>
                </a:solidFill>
                <a:latin typeface="Roboto"/>
                <a:cs typeface="Roboto"/>
              </a:rPr>
              <a:t>a</a:t>
            </a:r>
            <a:r>
              <a:rPr sz="1000" spc="-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FEFEFE"/>
                </a:solidFill>
                <a:latin typeface="Roboto"/>
                <a:cs typeface="Roboto"/>
              </a:rPr>
              <a:t>todos</a:t>
            </a:r>
            <a:r>
              <a:rPr sz="1000" spc="-1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os</a:t>
            </a:r>
            <a:r>
              <a:rPr sz="1000" spc="-10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FEFEFE"/>
                </a:solidFill>
                <a:latin typeface="Roboto"/>
                <a:cs typeface="Roboto"/>
              </a:rPr>
              <a:t>estudantes</a:t>
            </a:r>
            <a:r>
              <a:rPr sz="1000" spc="-10" dirty="0">
                <a:solidFill>
                  <a:srgbClr val="FEFEFE"/>
                </a:solidFill>
                <a:latin typeface="Roboto"/>
                <a:cs typeface="Roboto"/>
              </a:rPr>
              <a:t> envolvidos </a:t>
            </a:r>
            <a:r>
              <a:rPr sz="1000" spc="-45" dirty="0">
                <a:solidFill>
                  <a:srgbClr val="FEFEFE"/>
                </a:solidFill>
                <a:latin typeface="Roboto"/>
                <a:cs typeface="Roboto"/>
              </a:rPr>
              <a:t>nesta</a:t>
            </a:r>
            <a:r>
              <a:rPr sz="1000" spc="15" dirty="0">
                <a:solidFill>
                  <a:srgbClr val="FEFEFE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FEFEFE"/>
                </a:solidFill>
                <a:latin typeface="Roboto"/>
                <a:cs typeface="Roboto"/>
              </a:rPr>
              <a:t>jornada.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E8CEA0D2-05FE-EE12-4E2E-AB2398738634}"/>
              </a:ext>
            </a:extLst>
          </p:cNvPr>
          <p:cNvSpPr/>
          <p:nvPr/>
        </p:nvSpPr>
        <p:spPr>
          <a:xfrm>
            <a:off x="860202" y="6834867"/>
            <a:ext cx="9368790" cy="9525"/>
          </a:xfrm>
          <a:custGeom>
            <a:avLst/>
            <a:gdLst/>
            <a:ahLst/>
            <a:cxnLst/>
            <a:rect l="l" t="t" r="r" b="b"/>
            <a:pathLst>
              <a:path w="9368790" h="9525">
                <a:moveTo>
                  <a:pt x="9368725" y="9350"/>
                </a:moveTo>
                <a:lnTo>
                  <a:pt x="0" y="9350"/>
                </a:lnTo>
                <a:lnTo>
                  <a:pt x="0" y="0"/>
                </a:lnTo>
                <a:lnTo>
                  <a:pt x="9368725" y="0"/>
                </a:lnTo>
                <a:lnTo>
                  <a:pt x="9368725" y="9350"/>
                </a:lnTo>
                <a:close/>
              </a:path>
            </a:pathLst>
          </a:custGeom>
          <a:solidFill>
            <a:srgbClr val="F0CF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BCD8E13E-20F6-D5AD-2545-C2FAAFEBB0F1}"/>
              </a:ext>
            </a:extLst>
          </p:cNvPr>
          <p:cNvSpPr txBox="1"/>
          <p:nvPr/>
        </p:nvSpPr>
        <p:spPr>
          <a:xfrm>
            <a:off x="851885" y="6912963"/>
            <a:ext cx="355028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XIII</a:t>
            </a:r>
            <a:r>
              <a:rPr sz="800" b="1" spc="8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ENCONTRO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DE</a:t>
            </a:r>
            <a:r>
              <a:rPr sz="800" b="1" spc="2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EST</a:t>
            </a:r>
            <a:r>
              <a:rPr sz="900" b="1" spc="-4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40" dirty="0">
                <a:solidFill>
                  <a:srgbClr val="8A0C17"/>
                </a:solidFill>
                <a:latin typeface="Arial"/>
                <a:cs typeface="Arial"/>
              </a:rPr>
              <a:t>GIO</a:t>
            </a:r>
            <a:r>
              <a:rPr sz="800" b="1" spc="2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DA</a:t>
            </a:r>
            <a:r>
              <a:rPr sz="800" b="1" spc="-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LICENCIATURA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EM</a:t>
            </a:r>
            <a:r>
              <a:rPr sz="800" b="1" spc="30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MATEM</a:t>
            </a:r>
            <a:r>
              <a:rPr sz="900" b="1" spc="-10" dirty="0">
                <a:solidFill>
                  <a:srgbClr val="8A0C17"/>
                </a:solidFill>
                <a:latin typeface="Arial"/>
                <a:cs typeface="Arial"/>
              </a:rPr>
              <a:t>Á</a:t>
            </a:r>
            <a:r>
              <a:rPr sz="800" b="1" spc="-10" dirty="0">
                <a:solidFill>
                  <a:srgbClr val="8A0C17"/>
                </a:solidFill>
                <a:latin typeface="Arial"/>
                <a:cs typeface="Arial"/>
              </a:rPr>
              <a:t>TICA </a:t>
            </a:r>
            <a:r>
              <a:rPr sz="750" b="1" dirty="0">
                <a:solidFill>
                  <a:srgbClr val="8A0C17"/>
                </a:solidFill>
                <a:latin typeface="Arial"/>
                <a:cs typeface="Arial"/>
              </a:rPr>
              <a:t>•</a:t>
            </a:r>
            <a:r>
              <a:rPr sz="750" b="1" spc="8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8A0C17"/>
                </a:solidFill>
                <a:latin typeface="Arial"/>
                <a:cs typeface="Arial"/>
              </a:rPr>
              <a:t>UFG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278771BB-998D-3676-A798-B4B6814F3E63}"/>
              </a:ext>
            </a:extLst>
          </p:cNvPr>
          <p:cNvSpPr txBox="1"/>
          <p:nvPr/>
        </p:nvSpPr>
        <p:spPr>
          <a:xfrm>
            <a:off x="5994691" y="6912963"/>
            <a:ext cx="2251075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0</a:t>
            </a:r>
            <a:r>
              <a:rPr lang="pt-BR" sz="800" b="1" dirty="0">
                <a:solidFill>
                  <a:srgbClr val="8A0C17"/>
                </a:solidFill>
                <a:latin typeface="Arial"/>
                <a:cs typeface="Arial"/>
              </a:rPr>
              <a:t>6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.</a:t>
            </a:r>
            <a:r>
              <a:rPr sz="800" b="1" spc="85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REFER</a:t>
            </a:r>
            <a:r>
              <a:rPr sz="900" b="1" spc="-30" dirty="0">
                <a:solidFill>
                  <a:srgbClr val="8A0C17"/>
                </a:solidFill>
                <a:latin typeface="Arial"/>
                <a:cs typeface="Arial"/>
              </a:rPr>
              <a:t>Ê</a:t>
            </a:r>
            <a:r>
              <a:rPr sz="800" b="1" spc="-30" dirty="0">
                <a:solidFill>
                  <a:srgbClr val="8A0C17"/>
                </a:solidFill>
                <a:latin typeface="Arial"/>
                <a:cs typeface="Arial"/>
              </a:rPr>
              <a:t>NCIAS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E74A7F02-603E-7727-765E-2E0638F821BE}"/>
              </a:ext>
            </a:extLst>
          </p:cNvPr>
          <p:cNvSpPr txBox="1"/>
          <p:nvPr/>
        </p:nvSpPr>
        <p:spPr>
          <a:xfrm>
            <a:off x="9836673" y="6923932"/>
            <a:ext cx="401320" cy="27379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b="1" spc="-20" dirty="0">
                <a:solidFill>
                  <a:srgbClr val="8A0C17"/>
                </a:solidFill>
                <a:latin typeface="Arial"/>
                <a:cs typeface="Arial"/>
              </a:rPr>
              <a:t>SLIDE</a:t>
            </a:r>
            <a:r>
              <a:rPr sz="800" b="1" dirty="0">
                <a:solidFill>
                  <a:srgbClr val="8A0C17"/>
                </a:solidFill>
                <a:latin typeface="Arial"/>
                <a:cs typeface="Arial"/>
              </a:rPr>
              <a:t> </a:t>
            </a:r>
            <a:r>
              <a:rPr lang="pt-BR" sz="800" b="1" dirty="0">
                <a:solidFill>
                  <a:srgbClr val="8A0C17"/>
                </a:solidFill>
                <a:latin typeface="Arial"/>
                <a:cs typeface="Arial"/>
              </a:rPr>
              <a:t>7</a:t>
            </a: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endParaRPr sz="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7384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1068</Words>
  <Application>Microsoft Office PowerPoint</Application>
  <PresentationFormat>Personalizar</PresentationFormat>
  <Paragraphs>134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Aptos</vt:lpstr>
      <vt:lpstr>Arial</vt:lpstr>
      <vt:lpstr>Berlin Sans FB</vt:lpstr>
      <vt:lpstr>Calibri</vt:lpstr>
      <vt:lpstr>Roboto</vt:lpstr>
      <vt:lpstr>Office Theme</vt:lpstr>
      <vt:lpstr>[TÍTULO DO TRABALHO DE ESTÁGIO SUPERVISIONADO]</vt:lpstr>
      <vt:lpstr>Introdução</vt:lpstr>
      <vt:lpstr>Contextualização do Estágio</vt:lpstr>
      <vt:lpstr>Metodologia e Sequência Didática</vt:lpstr>
      <vt:lpstr>Resultados e Análise das Evidências</vt:lpstr>
      <vt:lpstr>Considerações Finais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Slides - XIII Encontro de Estágio da Licenciatura em Matemática - UFG</dc:title>
  <cp:lastModifiedBy>Wellington Cedro</cp:lastModifiedBy>
  <cp:revision>1</cp:revision>
  <dcterms:created xsi:type="dcterms:W3CDTF">2026-10-22T14:48:30Z</dcterms:created>
  <dcterms:modified xsi:type="dcterms:W3CDTF">2026-10-22T14:55:16Z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2026-10-22T00:00:00Z</vt:filetime>
  </property>
  <property fmtid="{D5CDD505-2E9C-101B-9397-08002B2CF9AE}" pid="4" name="Creator">
    <vt:lpwstr>Chromium</vt:lpwstr>
  </property>
  <property fmtid="{D5CDD505-2E9C-101B-9397-08002B2CF9AE}" pid="5" name="LastSaved">
    <vt:filetime>2026-10-22T00:00:00Z</vt:filetime>
  </property>
  <property fmtid="{D5CDD505-2E9C-101B-9397-08002B2CF9AE}" pid="6" name="Producer">
    <vt:lpwstr>Skia/PDF m136</vt:lpwstr>
  </property>
</Properties>
</file>