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9"/>
  </p:notesMasterIdLst>
  <p:sldIdLst>
    <p:sldId id="261" r:id="rId3"/>
    <p:sldId id="272" r:id="rId4"/>
    <p:sldId id="269" r:id="rId5"/>
    <p:sldId id="270" r:id="rId6"/>
    <p:sldId id="273" r:id="rId7"/>
    <p:sldId id="267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9BqXLs2Y2Df/QQCflK6h7h+f8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392" y="2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sldNum" idx="12"/>
          </p:nvPr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/>
          </a:p>
        </p:txBody>
      </p:sp>
      <p:sp>
        <p:nvSpPr>
          <p:cNvPr id="4" name="Google Shape;4;n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7" cy="4006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dt" idx="10"/>
          </p:nvPr>
        </p:nvSpPr>
        <p:spPr>
          <a:xfrm>
            <a:off x="4278312" y="0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ftr" idx="11"/>
          </p:nvPr>
        </p:nvSpPr>
        <p:spPr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sldNum" idx="4"/>
          </p:nvPr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2" name="Google Shape;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4" name="Google Shape;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51" name="Google Shape;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58" name="Google Shape;5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2" name="Google Shape;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layout with centered title and subtitle placeholders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425" rIns="0" bIns="0" anchor="t" anchorCtr="0">
            <a:noAutofit/>
          </a:bodyPr>
          <a:lstStyle>
            <a:lvl1pPr lvl="0" algn="l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8472487" y="4662487"/>
            <a:ext cx="547687" cy="39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185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18525" cy="341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sldNum" idx="12"/>
          </p:nvPr>
        </p:nvSpPr>
        <p:spPr>
          <a:xfrm>
            <a:off x="8472487" y="4662487"/>
            <a:ext cx="547687" cy="39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6"/>
          <p:cNvSpPr txBox="1">
            <a:spLocks noGrp="1"/>
          </p:cNvSpPr>
          <p:nvPr>
            <p:ph type="title"/>
          </p:nvPr>
        </p:nvSpPr>
        <p:spPr>
          <a:xfrm>
            <a:off x="311150" y="744537"/>
            <a:ext cx="8518525" cy="205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8472487" y="4662487"/>
            <a:ext cx="547687" cy="39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13" name="Google Shape;13;p6"/>
          <p:cNvSpPr txBox="1">
            <a:spLocks noGrp="1"/>
          </p:cNvSpPr>
          <p:nvPr>
            <p:ph type="body" idx="1"/>
          </p:nvPr>
        </p:nvSpPr>
        <p:spPr>
          <a:xfrm>
            <a:off x="457200" y="1203325"/>
            <a:ext cx="8228012" cy="298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425" rIns="0" bIns="0" anchor="t" anchorCtr="0">
            <a:no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185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18525" cy="3414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sldNum" idx="12"/>
          </p:nvPr>
        </p:nvSpPr>
        <p:spPr>
          <a:xfrm>
            <a:off x="8472487" y="4662487"/>
            <a:ext cx="547687" cy="39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sz="1000" b="0" i="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>
            <a:spLocks noGrp="1"/>
          </p:cNvSpPr>
          <p:nvPr>
            <p:ph type="title" idx="4294967295"/>
          </p:nvPr>
        </p:nvSpPr>
        <p:spPr>
          <a:xfrm>
            <a:off x="279400" y="381000"/>
            <a:ext cx="7239000" cy="17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 (TIMES NEW ROMAN, TAMANHO 32, NEGRITO, CAIXA ALTA)</a:t>
            </a:r>
          </a:p>
        </p:txBody>
      </p:sp>
      <p:sp>
        <p:nvSpPr>
          <p:cNvPr id="35" name="Google Shape;35;p1"/>
          <p:cNvSpPr txBox="1">
            <a:spLocks noGrp="1"/>
          </p:cNvSpPr>
          <p:nvPr>
            <p:ph type="subTitle" idx="1"/>
          </p:nvPr>
        </p:nvSpPr>
        <p:spPr>
          <a:xfrm>
            <a:off x="279400" y="2286000"/>
            <a:ext cx="72390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Autor¹; Autor²; Autor³; Autor⁴ (tamanho 24, negrito)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¹ Unidade Acadêmica/Instituição; ² Unidade Acadêmica/Instituição; ³ Unidade Acadêmica/Instituição; ⁴ Unidade Acadêmica/Instituição (tamanho 20)</a:t>
            </a:r>
          </a:p>
        </p:txBody>
      </p:sp>
    </p:spTree>
    <p:extLst>
      <p:ext uri="{BB962C8B-B14F-4D97-AF65-F5344CB8AC3E}">
        <p14:creationId xmlns:p14="http://schemas.microsoft.com/office/powerpoint/2010/main" val="329852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 txBox="1">
            <a:spLocks noGrp="1"/>
          </p:cNvSpPr>
          <p:nvPr>
            <p:ph type="title"/>
          </p:nvPr>
        </p:nvSpPr>
        <p:spPr>
          <a:xfrm>
            <a:off x="279400" y="228600"/>
            <a:ext cx="72390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 E OBJETIVOS</a:t>
            </a:r>
          </a:p>
        </p:txBody>
      </p:sp>
      <p:sp>
        <p:nvSpPr>
          <p:cNvPr id="41" name="Google Shape;41;p2"/>
          <p:cNvSpPr txBox="1">
            <a:spLocks noGrp="1"/>
          </p:cNvSpPr>
          <p:nvPr>
            <p:ph type="body" idx="1"/>
          </p:nvPr>
        </p:nvSpPr>
        <p:spPr>
          <a:xfrm>
            <a:off x="279400" y="1066800"/>
            <a:ext cx="7239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introdução deve contextualizar o tema, apresentar o problema de pesquisa e sua justificativa, definir os objetivos e estabelecer o referencial teórico básico. Podem ser inseridas imagens, gráficos e tabelas.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Texto: Times New Roman, tamanho mínimo 20. Títulos: tamanho 32, negrito, caixa alta. A apresentação oral dura de 6 a 10 minutos; planeje o número de slides para esse tempo.</a:t>
            </a:r>
          </a:p>
        </p:txBody>
      </p:sp>
    </p:spTree>
    <p:extLst>
      <p:ext uri="{BB962C8B-B14F-4D97-AF65-F5344CB8AC3E}">
        <p14:creationId xmlns:p14="http://schemas.microsoft.com/office/powerpoint/2010/main" val="3696708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279400" y="228600"/>
            <a:ext cx="72390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MÉTODOS</a:t>
            </a:r>
          </a:p>
        </p:txBody>
      </p:sp>
      <p:sp>
        <p:nvSpPr>
          <p:cNvPr id="47" name="Google Shape;47;p3"/>
          <p:cNvSpPr txBox="1">
            <a:spLocks noGrp="1"/>
          </p:cNvSpPr>
          <p:nvPr>
            <p:ph type="body" idx="1"/>
          </p:nvPr>
        </p:nvSpPr>
        <p:spPr>
          <a:xfrm>
            <a:off x="279400" y="1066800"/>
            <a:ext cx="7239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 métodos devem detalhar o caminho da pesquisa: tipo de pesquisa (natureza, objetivos, abordagem), população e amostra, instrumentos e procedimentos de coleta, forma de análise dos dados e critérios éticos.</a:t>
            </a:r>
          </a:p>
        </p:txBody>
      </p:sp>
      <p:pic>
        <p:nvPicPr>
          <p:cNvPr id="48" name="Google Shape;4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2200" y="2730500"/>
            <a:ext cx="3060700" cy="107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2120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279400" y="228600"/>
            <a:ext cx="72390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279400" y="1066800"/>
            <a:ext cx="7239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Apresente os dados de forma objetiva e concisa, com tabelas e figuras que destaquem os principais achados. Na discussão, interprete os resultados, compare-os com a literatura e aponte limitações e implicações.</a:t>
            </a:r>
          </a:p>
        </p:txBody>
      </p:sp>
      <p:pic>
        <p:nvPicPr>
          <p:cNvPr id="55" name="Google Shape;5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2200" y="2730500"/>
            <a:ext cx="3060700" cy="107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16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279400" y="228600"/>
            <a:ext cx="72390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CONCLUSÕES</a:t>
            </a:r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279400" y="1066800"/>
            <a:ext cx="7239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sintetizar as principais descobertas, responder ao problema de pesquisa e indicar se os objetivos foram cumpridos, além de apontar limitações e sugestões para estudos futuros.</a:t>
            </a:r>
          </a:p>
        </p:txBody>
      </p:sp>
      <p:sp>
        <p:nvSpPr>
          <p:cNvPr id="62" name="Google Shape;62;p5"/>
          <p:cNvSpPr txBox="1"/>
          <p:nvPr/>
        </p:nvSpPr>
        <p:spPr>
          <a:xfrm>
            <a:off x="279400" y="2667000"/>
            <a:ext cx="7239000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i="0" u="none" strike="noStrike" cap="none" dirty="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 BIBLIOGRÁFICAS (opcional)</a:t>
            </a: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Salve em PDF e envie pelo formulário do evento entre 25/09 e 12/10/2026. Normas (Anexo I):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xivconepec.plateia.ufg.br/p/62079-submissao-de-resumos</a:t>
            </a:r>
          </a:p>
        </p:txBody>
      </p:sp>
    </p:spTree>
    <p:extLst>
      <p:ext uri="{BB962C8B-B14F-4D97-AF65-F5344CB8AC3E}">
        <p14:creationId xmlns:p14="http://schemas.microsoft.com/office/powerpoint/2010/main" val="4041820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>
            <a:spLocks noGrp="1"/>
          </p:cNvSpPr>
          <p:nvPr>
            <p:ph type="title" idx="4294967295"/>
          </p:nvPr>
        </p:nvSpPr>
        <p:spPr>
          <a:xfrm>
            <a:off x="279400" y="635000"/>
            <a:ext cx="7239000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</a:t>
            </a:r>
          </a:p>
        </p:txBody>
      </p:sp>
      <p:sp>
        <p:nvSpPr>
          <p:cNvPr id="35" name="Google Shape;35;p1"/>
          <p:cNvSpPr txBox="1">
            <a:spLocks noGrp="1"/>
          </p:cNvSpPr>
          <p:nvPr>
            <p:ph type="subTitle" idx="1"/>
          </p:nvPr>
        </p:nvSpPr>
        <p:spPr>
          <a:xfrm>
            <a:off x="279400" y="2159000"/>
            <a:ext cx="72390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Autor¹; Autor²; Autor³; Autor⁴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lang="pt-BR" sz="40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OBRIGADO(A)!</a:t>
            </a:r>
          </a:p>
        </p:txBody>
      </p:sp>
    </p:spTree>
    <p:extLst>
      <p:ext uri="{BB962C8B-B14F-4D97-AF65-F5344CB8AC3E}">
        <p14:creationId xmlns:p14="http://schemas.microsoft.com/office/powerpoint/2010/main" val="1102489604"/>
      </p:ext>
    </p:extLst>
  </p:cSld>
  <p:clrMapOvr>
    <a:masterClrMapping/>
  </p:clrMapOvr>
</p:sld>
</file>

<file path=ppt/theme/theme1.xml><?xml version="1.0" encoding="utf-8"?>
<a:theme xmlns:a="http://schemas.openxmlformats.org/drawingml/2006/main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3C9E895-252A-4D8F-A076-E34D9036A0E5}">
  <we:reference id="wa200010725" version="1.0.0.1" store="pt-BR" storeType="OMEX"/>
  <we:alternateReferences>
    <we:reference id="wa200010725" version="1.0.0.1" store="" storeType="OMEX"/>
  </we:alternateReferences>
  <we:properties>
    <we:property name="claude.fileId" value="&quot;e610e5e9-ba3c-44d0-86c9-fd2e57dd482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292</Words>
  <Application>Microsoft Office PowerPoint</Application>
  <PresentationFormat>Apresentação na tela (16:9)</PresentationFormat>
  <Paragraphs>18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POI_THEME_TEMPLATE_DESIGN</vt:lpstr>
      <vt:lpstr>POI_THEME_TEMPLATE_DESIGN</vt:lpstr>
      <vt:lpstr>TÍTULO DO TRABALHO (TIMES NEW ROMAN, TAMANHO 32, NEGRITO, CAIXA ALTA)</vt:lpstr>
      <vt:lpstr>INTRODUÇÃO E OBJETIVOS</vt:lpstr>
      <vt:lpstr>MÉTODOS</vt:lpstr>
      <vt:lpstr>RESULTADOS</vt:lpstr>
      <vt:lpstr>CONCLUSÕES</vt:lpstr>
      <vt:lpstr>TÍTULO DO TRABALHO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LUAN BERNARDELLI</cp:lastModifiedBy>
  <cp:revision>2</cp:revision>
  <dcterms:created xsi:type="dcterms:W3CDTF">1601-01-01T00:00:00Z</dcterms:created>
  <dcterms:modified xsi:type="dcterms:W3CDTF">2026-09-24T14:16:38Z</dcterms:modified>
</cp:coreProperties>
</file>