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9" roundtripDataSignature="AMtx7mjIVK+e9lXc9+WnN3nUIXXOc8af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5164450" y="1847625"/>
            <a:ext cx="32151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b" bIns="85850" lIns="85850" spcFirstLastPara="1" rIns="85850" wrap="square" tIns="85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xxxxxxxxxxxxxxxx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</a:t>
            </a: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5164500" y="3299275"/>
            <a:ext cx="3215100" cy="7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85850" lIns="85850" spcFirstLastPara="1" rIns="85850" wrap="square" tIns="8585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0" i="0" lang="pt-BR" sz="12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Apresentador(a) xxxxxxxxxxxxxxxxxxx</a:t>
            </a:r>
            <a:endParaRPr b="0" i="0" sz="12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/>
        </p:nvSpPr>
        <p:spPr>
          <a:xfrm>
            <a:off x="812850" y="850275"/>
            <a:ext cx="706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812850" y="1311975"/>
            <a:ext cx="6622200" cy="26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xxxxxxxxxxxxxxxxxxxxxxxxxxxxxxxxxxxxxxxxxxxxxxxxxxxxxxxxxxxxxxxxxxxxxxxxxxxxxxxxxxxxxxxxxxxxxxxxxxxxxxxxxxxxxxxxx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xxxxxxxxxxxxxxxxxxxxxxxxxxxxxxxxxxxxxxxxxxxxxxxxxxxxxxxxxxxxx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0" i="0" lang="pt-BR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xxxxxxxxxxxxxxxxxxxxxxxxxxxxxxxxxxxxxxxxxxxxxxxxxxxxxxxxx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>
            <p:ph idx="1" type="subTitle"/>
          </p:nvPr>
        </p:nvSpPr>
        <p:spPr>
          <a:xfrm>
            <a:off x="5164525" y="801345"/>
            <a:ext cx="3215100" cy="8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500">
                <a:solidFill>
                  <a:schemeClr val="dk1"/>
                </a:solidFill>
              </a:rPr>
              <a:t>Obrigado(a)!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67" name="Google Shape;67;p3"/>
          <p:cNvSpPr txBox="1"/>
          <p:nvPr/>
        </p:nvSpPr>
        <p:spPr>
          <a:xfrm>
            <a:off x="5164500" y="1451605"/>
            <a:ext cx="32151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85850" lIns="85850" spcFirstLastPara="1" rIns="85850" wrap="square" tIns="8585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Apresentador(a) xxxxxxxxxxxxxxxxxxx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lang="pt-BR" sz="1200"/>
              <a:t>E-mail </a:t>
            </a:r>
            <a:r>
              <a:rPr lang="pt-BR" sz="1200">
                <a:solidFill>
                  <a:schemeClr val="dk1"/>
                </a:solidFill>
              </a:rPr>
              <a:t>xxxxxxxxxxxxxxxxxxx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t/>
            </a:r>
            <a:endParaRPr sz="11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