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"/>
  </p:notesMasterIdLst>
  <p:sldIdLst>
    <p:sldId id="256" r:id="rId6"/>
  </p:sldIdLst>
  <p:sldSz cx="32397700" cy="43192700"/>
  <p:notesSz cx="6858000" cy="9144000"/>
  <p:embeddedFontLst>
    <p:embeddedFont>
      <p:font typeface="Arial" charset="1" panose="020B0604020202020204"/>
      <p:regular r:id="rId10"/>
    </p:embeddedFont>
    <p:embeddedFont>
      <p:font typeface="Times New Roman Bold" charset="1" panose="02020803070505020304"/>
      <p:regular r:id="rId11"/>
    </p:embeddedFont>
    <p:embeddedFont>
      <p:font typeface="Times New Roman" charset="1" panose="02020603050405020304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mailto:xxxxx@ufg.br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3447" y="9572848"/>
            <a:ext cx="15465257" cy="9149886"/>
            <a:chOff x="0" y="0"/>
            <a:chExt cx="20620342" cy="121998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620355" cy="12199874"/>
            </a:xfrm>
            <a:custGeom>
              <a:avLst/>
              <a:gdLst/>
              <a:ahLst/>
              <a:cxnLst/>
              <a:rect r="r" b="b" t="t" l="l"/>
              <a:pathLst>
                <a:path h="12199874" w="20620355">
                  <a:moveTo>
                    <a:pt x="6223" y="0"/>
                  </a:moveTo>
                  <a:lnTo>
                    <a:pt x="20614132" y="0"/>
                  </a:lnTo>
                  <a:cubicBezTo>
                    <a:pt x="20617562" y="0"/>
                    <a:pt x="20620355" y="2794"/>
                    <a:pt x="20620355" y="6223"/>
                  </a:cubicBezTo>
                  <a:lnTo>
                    <a:pt x="20620355" y="12193651"/>
                  </a:lnTo>
                  <a:cubicBezTo>
                    <a:pt x="20620355" y="12197080"/>
                    <a:pt x="20617562" y="12199874"/>
                    <a:pt x="20614132" y="12199874"/>
                  </a:cubicBezTo>
                  <a:lnTo>
                    <a:pt x="6223" y="12199874"/>
                  </a:lnTo>
                  <a:cubicBezTo>
                    <a:pt x="2794" y="12199874"/>
                    <a:pt x="0" y="12197080"/>
                    <a:pt x="0" y="12193651"/>
                  </a:cubicBezTo>
                  <a:lnTo>
                    <a:pt x="0" y="6223"/>
                  </a:lnTo>
                  <a:cubicBezTo>
                    <a:pt x="0" y="2794"/>
                    <a:pt x="2794" y="0"/>
                    <a:pt x="6223" y="0"/>
                  </a:cubicBezTo>
                  <a:moveTo>
                    <a:pt x="6223" y="12446"/>
                  </a:moveTo>
                  <a:lnTo>
                    <a:pt x="6223" y="6223"/>
                  </a:lnTo>
                  <a:lnTo>
                    <a:pt x="12446" y="6223"/>
                  </a:lnTo>
                  <a:lnTo>
                    <a:pt x="12446" y="12193651"/>
                  </a:lnTo>
                  <a:lnTo>
                    <a:pt x="6223" y="12193651"/>
                  </a:lnTo>
                  <a:lnTo>
                    <a:pt x="6223" y="12187428"/>
                  </a:lnTo>
                  <a:lnTo>
                    <a:pt x="20614132" y="12187428"/>
                  </a:lnTo>
                  <a:lnTo>
                    <a:pt x="20614132" y="12193651"/>
                  </a:lnTo>
                  <a:lnTo>
                    <a:pt x="20607910" y="12193651"/>
                  </a:lnTo>
                  <a:lnTo>
                    <a:pt x="20607910" y="6223"/>
                  </a:lnTo>
                  <a:lnTo>
                    <a:pt x="20614132" y="6223"/>
                  </a:lnTo>
                  <a:lnTo>
                    <a:pt x="20614132" y="12446"/>
                  </a:lnTo>
                  <a:lnTo>
                    <a:pt x="6223" y="12446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467982" y="24854911"/>
            <a:ext cx="15436101" cy="5615645"/>
            <a:chOff x="0" y="0"/>
            <a:chExt cx="20581468" cy="748752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581493" cy="7487539"/>
            </a:xfrm>
            <a:custGeom>
              <a:avLst/>
              <a:gdLst/>
              <a:ahLst/>
              <a:cxnLst/>
              <a:rect r="r" b="b" t="t" l="l"/>
              <a:pathLst>
                <a:path h="7487539" w="20581493">
                  <a:moveTo>
                    <a:pt x="6223" y="0"/>
                  </a:moveTo>
                  <a:lnTo>
                    <a:pt x="20575270" y="0"/>
                  </a:lnTo>
                  <a:cubicBezTo>
                    <a:pt x="20578699" y="0"/>
                    <a:pt x="20581493" y="2794"/>
                    <a:pt x="20581493" y="6223"/>
                  </a:cubicBezTo>
                  <a:lnTo>
                    <a:pt x="20581493" y="7481316"/>
                  </a:lnTo>
                  <a:cubicBezTo>
                    <a:pt x="20581493" y="7484745"/>
                    <a:pt x="20578699" y="7487539"/>
                    <a:pt x="20575270" y="7487539"/>
                  </a:cubicBezTo>
                  <a:lnTo>
                    <a:pt x="6223" y="7487539"/>
                  </a:lnTo>
                  <a:cubicBezTo>
                    <a:pt x="2794" y="7487539"/>
                    <a:pt x="0" y="7484745"/>
                    <a:pt x="0" y="7481316"/>
                  </a:cubicBezTo>
                  <a:lnTo>
                    <a:pt x="0" y="6223"/>
                  </a:lnTo>
                  <a:cubicBezTo>
                    <a:pt x="0" y="2794"/>
                    <a:pt x="2794" y="0"/>
                    <a:pt x="6223" y="0"/>
                  </a:cubicBezTo>
                  <a:moveTo>
                    <a:pt x="6223" y="12446"/>
                  </a:moveTo>
                  <a:lnTo>
                    <a:pt x="6223" y="6223"/>
                  </a:lnTo>
                  <a:lnTo>
                    <a:pt x="12446" y="6223"/>
                  </a:lnTo>
                  <a:lnTo>
                    <a:pt x="12446" y="7481316"/>
                  </a:lnTo>
                  <a:lnTo>
                    <a:pt x="6223" y="7481316"/>
                  </a:lnTo>
                  <a:lnTo>
                    <a:pt x="6223" y="7475093"/>
                  </a:lnTo>
                  <a:lnTo>
                    <a:pt x="20575270" y="7475093"/>
                  </a:lnTo>
                  <a:lnTo>
                    <a:pt x="20575270" y="7481316"/>
                  </a:lnTo>
                  <a:lnTo>
                    <a:pt x="20569047" y="7481316"/>
                  </a:lnTo>
                  <a:lnTo>
                    <a:pt x="20569047" y="6223"/>
                  </a:lnTo>
                  <a:lnTo>
                    <a:pt x="20575270" y="6223"/>
                  </a:lnTo>
                  <a:lnTo>
                    <a:pt x="20575270" y="12446"/>
                  </a:lnTo>
                  <a:lnTo>
                    <a:pt x="6223" y="12446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6759276" y="38203798"/>
            <a:ext cx="15275824" cy="3666214"/>
            <a:chOff x="0" y="0"/>
            <a:chExt cx="20367765" cy="48882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367752" cy="4888336"/>
            </a:xfrm>
            <a:custGeom>
              <a:avLst/>
              <a:gdLst/>
              <a:ahLst/>
              <a:cxnLst/>
              <a:rect r="r" b="b" t="t" l="l"/>
              <a:pathLst>
                <a:path h="4888336" w="20367752">
                  <a:moveTo>
                    <a:pt x="6223" y="0"/>
                  </a:moveTo>
                  <a:lnTo>
                    <a:pt x="20361529" y="0"/>
                  </a:lnTo>
                  <a:cubicBezTo>
                    <a:pt x="20364958" y="0"/>
                    <a:pt x="20367752" y="2542"/>
                    <a:pt x="20367752" y="5663"/>
                  </a:cubicBezTo>
                  <a:lnTo>
                    <a:pt x="20367752" y="4882668"/>
                  </a:lnTo>
                  <a:cubicBezTo>
                    <a:pt x="20367752" y="4885789"/>
                    <a:pt x="20364958" y="4888336"/>
                    <a:pt x="20361529" y="4888336"/>
                  </a:cubicBezTo>
                  <a:lnTo>
                    <a:pt x="6223" y="4888336"/>
                  </a:lnTo>
                  <a:cubicBezTo>
                    <a:pt x="2794" y="4888336"/>
                    <a:pt x="0" y="4885789"/>
                    <a:pt x="0" y="4882668"/>
                  </a:cubicBezTo>
                  <a:lnTo>
                    <a:pt x="0" y="5663"/>
                  </a:lnTo>
                  <a:cubicBezTo>
                    <a:pt x="0" y="2542"/>
                    <a:pt x="2794" y="0"/>
                    <a:pt x="6223" y="0"/>
                  </a:cubicBezTo>
                  <a:moveTo>
                    <a:pt x="6223" y="11325"/>
                  </a:moveTo>
                  <a:lnTo>
                    <a:pt x="6223" y="5663"/>
                  </a:lnTo>
                  <a:lnTo>
                    <a:pt x="12446" y="5663"/>
                  </a:lnTo>
                  <a:lnTo>
                    <a:pt x="12446" y="4882668"/>
                  </a:lnTo>
                  <a:lnTo>
                    <a:pt x="6223" y="4882668"/>
                  </a:lnTo>
                  <a:lnTo>
                    <a:pt x="6223" y="4877006"/>
                  </a:lnTo>
                  <a:lnTo>
                    <a:pt x="20361529" y="4877006"/>
                  </a:lnTo>
                  <a:lnTo>
                    <a:pt x="20361529" y="4882668"/>
                  </a:lnTo>
                  <a:lnTo>
                    <a:pt x="20355306" y="4882668"/>
                  </a:lnTo>
                  <a:lnTo>
                    <a:pt x="20355306" y="5663"/>
                  </a:lnTo>
                  <a:lnTo>
                    <a:pt x="20361529" y="5663"/>
                  </a:lnTo>
                  <a:lnTo>
                    <a:pt x="20361529" y="11325"/>
                  </a:lnTo>
                  <a:lnTo>
                    <a:pt x="6223" y="11325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452980" y="18953506"/>
            <a:ext cx="15459075" cy="5614892"/>
            <a:chOff x="0" y="0"/>
            <a:chExt cx="20612100" cy="748652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612100" cy="7486523"/>
            </a:xfrm>
            <a:custGeom>
              <a:avLst/>
              <a:gdLst/>
              <a:ahLst/>
              <a:cxnLst/>
              <a:rect r="r" b="b" t="t" l="l"/>
              <a:pathLst>
                <a:path h="7486523" w="20612100">
                  <a:moveTo>
                    <a:pt x="6223" y="0"/>
                  </a:moveTo>
                  <a:lnTo>
                    <a:pt x="20605877" y="0"/>
                  </a:lnTo>
                  <a:cubicBezTo>
                    <a:pt x="20609306" y="0"/>
                    <a:pt x="20612100" y="2794"/>
                    <a:pt x="20612100" y="6223"/>
                  </a:cubicBezTo>
                  <a:lnTo>
                    <a:pt x="20612100" y="7480300"/>
                  </a:lnTo>
                  <a:cubicBezTo>
                    <a:pt x="20612100" y="7483729"/>
                    <a:pt x="20609306" y="7486523"/>
                    <a:pt x="20605877" y="7486523"/>
                  </a:cubicBezTo>
                  <a:lnTo>
                    <a:pt x="6223" y="7486523"/>
                  </a:lnTo>
                  <a:cubicBezTo>
                    <a:pt x="2794" y="7486523"/>
                    <a:pt x="0" y="7483729"/>
                    <a:pt x="0" y="7480300"/>
                  </a:cubicBezTo>
                  <a:lnTo>
                    <a:pt x="0" y="6223"/>
                  </a:lnTo>
                  <a:cubicBezTo>
                    <a:pt x="0" y="2794"/>
                    <a:pt x="2794" y="0"/>
                    <a:pt x="6223" y="0"/>
                  </a:cubicBezTo>
                  <a:moveTo>
                    <a:pt x="6223" y="12446"/>
                  </a:moveTo>
                  <a:lnTo>
                    <a:pt x="6223" y="6223"/>
                  </a:lnTo>
                  <a:lnTo>
                    <a:pt x="12446" y="6223"/>
                  </a:lnTo>
                  <a:lnTo>
                    <a:pt x="12446" y="7480300"/>
                  </a:lnTo>
                  <a:lnTo>
                    <a:pt x="6223" y="7480300"/>
                  </a:lnTo>
                  <a:lnTo>
                    <a:pt x="6223" y="7474077"/>
                  </a:lnTo>
                  <a:lnTo>
                    <a:pt x="20605877" y="7474077"/>
                  </a:lnTo>
                  <a:lnTo>
                    <a:pt x="20605877" y="7480300"/>
                  </a:lnTo>
                  <a:lnTo>
                    <a:pt x="20599654" y="7480300"/>
                  </a:lnTo>
                  <a:lnTo>
                    <a:pt x="20599654" y="6223"/>
                  </a:lnTo>
                  <a:lnTo>
                    <a:pt x="20605877" y="6223"/>
                  </a:lnTo>
                  <a:lnTo>
                    <a:pt x="20605877" y="12446"/>
                  </a:lnTo>
                  <a:lnTo>
                    <a:pt x="6223" y="12446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6759276" y="9572848"/>
            <a:ext cx="15275824" cy="5432355"/>
            <a:chOff x="0" y="0"/>
            <a:chExt cx="20367765" cy="72431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367752" cy="7243191"/>
            </a:xfrm>
            <a:custGeom>
              <a:avLst/>
              <a:gdLst/>
              <a:ahLst/>
              <a:cxnLst/>
              <a:rect r="r" b="b" t="t" l="l"/>
              <a:pathLst>
                <a:path h="7243191" w="20367752">
                  <a:moveTo>
                    <a:pt x="6223" y="0"/>
                  </a:moveTo>
                  <a:lnTo>
                    <a:pt x="20361529" y="0"/>
                  </a:lnTo>
                  <a:cubicBezTo>
                    <a:pt x="20364958" y="0"/>
                    <a:pt x="20367752" y="2794"/>
                    <a:pt x="20367752" y="6223"/>
                  </a:cubicBezTo>
                  <a:lnTo>
                    <a:pt x="20367752" y="7236968"/>
                  </a:lnTo>
                  <a:cubicBezTo>
                    <a:pt x="20367752" y="7240398"/>
                    <a:pt x="20364958" y="7243191"/>
                    <a:pt x="20361529" y="7243191"/>
                  </a:cubicBezTo>
                  <a:lnTo>
                    <a:pt x="6223" y="7243191"/>
                  </a:lnTo>
                  <a:cubicBezTo>
                    <a:pt x="2794" y="7243191"/>
                    <a:pt x="0" y="7240398"/>
                    <a:pt x="0" y="7236968"/>
                  </a:cubicBezTo>
                  <a:lnTo>
                    <a:pt x="0" y="6223"/>
                  </a:lnTo>
                  <a:cubicBezTo>
                    <a:pt x="0" y="2794"/>
                    <a:pt x="2794" y="0"/>
                    <a:pt x="6223" y="0"/>
                  </a:cubicBezTo>
                  <a:moveTo>
                    <a:pt x="6223" y="12446"/>
                  </a:moveTo>
                  <a:lnTo>
                    <a:pt x="6223" y="6223"/>
                  </a:lnTo>
                  <a:lnTo>
                    <a:pt x="12446" y="6223"/>
                  </a:lnTo>
                  <a:lnTo>
                    <a:pt x="12446" y="7236968"/>
                  </a:lnTo>
                  <a:lnTo>
                    <a:pt x="6223" y="7236968"/>
                  </a:lnTo>
                  <a:lnTo>
                    <a:pt x="6223" y="7230745"/>
                  </a:lnTo>
                  <a:lnTo>
                    <a:pt x="20361529" y="7230745"/>
                  </a:lnTo>
                  <a:lnTo>
                    <a:pt x="20361529" y="7236968"/>
                  </a:lnTo>
                  <a:lnTo>
                    <a:pt x="20355306" y="7236968"/>
                  </a:lnTo>
                  <a:lnTo>
                    <a:pt x="20355306" y="6223"/>
                  </a:lnTo>
                  <a:lnTo>
                    <a:pt x="20361529" y="6223"/>
                  </a:lnTo>
                  <a:lnTo>
                    <a:pt x="20361529" y="12446"/>
                  </a:lnTo>
                  <a:lnTo>
                    <a:pt x="6223" y="12446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6201338" y="22285317"/>
            <a:ext cx="16289362" cy="9630215"/>
            <a:chOff x="0" y="0"/>
            <a:chExt cx="24420766" cy="1443747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4420830" cy="14437488"/>
            </a:xfrm>
            <a:custGeom>
              <a:avLst/>
              <a:gdLst/>
              <a:ahLst/>
              <a:cxnLst/>
              <a:rect r="r" b="b" t="t" l="l"/>
              <a:pathLst>
                <a:path h="14437488" w="24420830">
                  <a:moveTo>
                    <a:pt x="0" y="0"/>
                  </a:moveTo>
                  <a:lnTo>
                    <a:pt x="24420830" y="0"/>
                  </a:lnTo>
                  <a:lnTo>
                    <a:pt x="24420830" y="14437488"/>
                  </a:lnTo>
                  <a:lnTo>
                    <a:pt x="0" y="144374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11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58124" y="30752934"/>
            <a:ext cx="15455922" cy="5605986"/>
            <a:chOff x="0" y="0"/>
            <a:chExt cx="20607896" cy="747464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607910" cy="7474585"/>
            </a:xfrm>
            <a:custGeom>
              <a:avLst/>
              <a:gdLst/>
              <a:ahLst/>
              <a:cxnLst/>
              <a:rect r="r" b="b" t="t" l="l"/>
              <a:pathLst>
                <a:path h="7474585" w="20607910">
                  <a:moveTo>
                    <a:pt x="0" y="0"/>
                  </a:moveTo>
                  <a:lnTo>
                    <a:pt x="20607910" y="0"/>
                  </a:lnTo>
                  <a:lnTo>
                    <a:pt x="20607910" y="7474585"/>
                  </a:lnTo>
                  <a:lnTo>
                    <a:pt x="0" y="7474585"/>
                  </a:lnTo>
                  <a:close/>
                </a:path>
              </a:pathLst>
            </a:custGeom>
            <a:solidFill>
              <a:srgbClr val="C00000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453457" y="30748161"/>
            <a:ext cx="15465257" cy="5615540"/>
            <a:chOff x="0" y="0"/>
            <a:chExt cx="20620342" cy="748738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620355" cy="7487412"/>
            </a:xfrm>
            <a:custGeom>
              <a:avLst/>
              <a:gdLst/>
              <a:ahLst/>
              <a:cxnLst/>
              <a:rect r="r" b="b" t="t" l="l"/>
              <a:pathLst>
                <a:path h="7487412" w="20620355">
                  <a:moveTo>
                    <a:pt x="6223" y="0"/>
                  </a:moveTo>
                  <a:lnTo>
                    <a:pt x="20614132" y="0"/>
                  </a:lnTo>
                  <a:cubicBezTo>
                    <a:pt x="20617562" y="0"/>
                    <a:pt x="20620355" y="2921"/>
                    <a:pt x="20620355" y="6350"/>
                  </a:cubicBezTo>
                  <a:lnTo>
                    <a:pt x="20620355" y="7481062"/>
                  </a:lnTo>
                  <a:cubicBezTo>
                    <a:pt x="20620355" y="7484618"/>
                    <a:pt x="20617562" y="7487412"/>
                    <a:pt x="20614132" y="7487412"/>
                  </a:cubicBezTo>
                  <a:lnTo>
                    <a:pt x="6223" y="7487412"/>
                  </a:lnTo>
                  <a:cubicBezTo>
                    <a:pt x="2794" y="7487412"/>
                    <a:pt x="0" y="7484491"/>
                    <a:pt x="0" y="7481062"/>
                  </a:cubicBezTo>
                  <a:lnTo>
                    <a:pt x="0" y="6350"/>
                  </a:lnTo>
                  <a:cubicBezTo>
                    <a:pt x="0" y="2921"/>
                    <a:pt x="2794" y="0"/>
                    <a:pt x="6223" y="0"/>
                  </a:cubicBezTo>
                  <a:moveTo>
                    <a:pt x="6223" y="12700"/>
                  </a:moveTo>
                  <a:lnTo>
                    <a:pt x="6223" y="6350"/>
                  </a:lnTo>
                  <a:lnTo>
                    <a:pt x="12446" y="6350"/>
                  </a:lnTo>
                  <a:lnTo>
                    <a:pt x="12446" y="7481062"/>
                  </a:lnTo>
                  <a:lnTo>
                    <a:pt x="6223" y="7481062"/>
                  </a:lnTo>
                  <a:lnTo>
                    <a:pt x="6223" y="7474712"/>
                  </a:lnTo>
                  <a:lnTo>
                    <a:pt x="20614132" y="7474712"/>
                  </a:lnTo>
                  <a:lnTo>
                    <a:pt x="20614132" y="7481062"/>
                  </a:lnTo>
                  <a:lnTo>
                    <a:pt x="20607910" y="7481062"/>
                  </a:lnTo>
                  <a:lnTo>
                    <a:pt x="20607910" y="6350"/>
                  </a:lnTo>
                  <a:lnTo>
                    <a:pt x="20614132" y="6350"/>
                  </a:lnTo>
                  <a:lnTo>
                    <a:pt x="20614132" y="12700"/>
                  </a:lnTo>
                  <a:lnTo>
                    <a:pt x="6223" y="127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53457" y="30748161"/>
            <a:ext cx="15465257" cy="5615526"/>
            <a:chOff x="0" y="0"/>
            <a:chExt cx="20620342" cy="748736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620346" cy="7487362"/>
            </a:xfrm>
            <a:custGeom>
              <a:avLst/>
              <a:gdLst/>
              <a:ahLst/>
              <a:cxnLst/>
              <a:rect r="r" b="b" t="t" l="l"/>
              <a:pathLst>
                <a:path h="7487362" w="20620346">
                  <a:moveTo>
                    <a:pt x="0" y="0"/>
                  </a:moveTo>
                  <a:lnTo>
                    <a:pt x="20620346" y="0"/>
                  </a:lnTo>
                  <a:lnTo>
                    <a:pt x="20620346" y="7487362"/>
                  </a:lnTo>
                  <a:lnTo>
                    <a:pt x="0" y="748736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662" r="0" b="-3662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0"/>
              <a:ext cx="20620342" cy="76778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0079"/>
                </a:lnSpc>
              </a:pPr>
              <a:r>
                <a:rPr lang="en-US" sz="69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EXEMPLO DE IMAGEM 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6759285" y="31439324"/>
            <a:ext cx="15275824" cy="6303988"/>
            <a:chOff x="0" y="0"/>
            <a:chExt cx="20367765" cy="840531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367752" cy="8405368"/>
            </a:xfrm>
            <a:custGeom>
              <a:avLst/>
              <a:gdLst/>
              <a:ahLst/>
              <a:cxnLst/>
              <a:rect r="r" b="b" t="t" l="l"/>
              <a:pathLst>
                <a:path h="8405368" w="20367752">
                  <a:moveTo>
                    <a:pt x="6223" y="0"/>
                  </a:moveTo>
                  <a:lnTo>
                    <a:pt x="20361529" y="0"/>
                  </a:lnTo>
                  <a:cubicBezTo>
                    <a:pt x="20364958" y="0"/>
                    <a:pt x="20367752" y="3175"/>
                    <a:pt x="20367752" y="6985"/>
                  </a:cubicBezTo>
                  <a:lnTo>
                    <a:pt x="20367752" y="8398383"/>
                  </a:lnTo>
                  <a:cubicBezTo>
                    <a:pt x="20367752" y="8402193"/>
                    <a:pt x="20364958" y="8405368"/>
                    <a:pt x="20361529" y="8405368"/>
                  </a:cubicBezTo>
                  <a:lnTo>
                    <a:pt x="6223" y="8405368"/>
                  </a:lnTo>
                  <a:cubicBezTo>
                    <a:pt x="2794" y="8405368"/>
                    <a:pt x="0" y="8402193"/>
                    <a:pt x="0" y="8398383"/>
                  </a:cubicBezTo>
                  <a:lnTo>
                    <a:pt x="0" y="6985"/>
                  </a:lnTo>
                  <a:cubicBezTo>
                    <a:pt x="0" y="3175"/>
                    <a:pt x="2794" y="0"/>
                    <a:pt x="6223" y="0"/>
                  </a:cubicBezTo>
                  <a:moveTo>
                    <a:pt x="6223" y="13970"/>
                  </a:moveTo>
                  <a:lnTo>
                    <a:pt x="6223" y="6985"/>
                  </a:lnTo>
                  <a:lnTo>
                    <a:pt x="12446" y="6985"/>
                  </a:lnTo>
                  <a:lnTo>
                    <a:pt x="12446" y="8398383"/>
                  </a:lnTo>
                  <a:lnTo>
                    <a:pt x="6223" y="8398383"/>
                  </a:lnTo>
                  <a:lnTo>
                    <a:pt x="6223" y="8391398"/>
                  </a:lnTo>
                  <a:lnTo>
                    <a:pt x="20361529" y="8391398"/>
                  </a:lnTo>
                  <a:lnTo>
                    <a:pt x="20361529" y="8398383"/>
                  </a:lnTo>
                  <a:lnTo>
                    <a:pt x="20355306" y="8398383"/>
                  </a:lnTo>
                  <a:lnTo>
                    <a:pt x="20355306" y="6985"/>
                  </a:lnTo>
                  <a:lnTo>
                    <a:pt x="20361529" y="6985"/>
                  </a:lnTo>
                  <a:lnTo>
                    <a:pt x="20361529" y="13970"/>
                  </a:lnTo>
                  <a:lnTo>
                    <a:pt x="6223" y="1397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6763943" y="15277637"/>
            <a:ext cx="15266489" cy="7249201"/>
            <a:chOff x="0" y="0"/>
            <a:chExt cx="20355319" cy="966560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0355306" cy="9665589"/>
            </a:xfrm>
            <a:custGeom>
              <a:avLst/>
              <a:gdLst/>
              <a:ahLst/>
              <a:cxnLst/>
              <a:rect r="r" b="b" t="t" l="l"/>
              <a:pathLst>
                <a:path h="9665589" w="20355306">
                  <a:moveTo>
                    <a:pt x="0" y="0"/>
                  </a:moveTo>
                  <a:lnTo>
                    <a:pt x="20355306" y="0"/>
                  </a:lnTo>
                  <a:lnTo>
                    <a:pt x="20355306" y="9665589"/>
                  </a:lnTo>
                  <a:lnTo>
                    <a:pt x="0" y="9665589"/>
                  </a:lnTo>
                  <a:close/>
                </a:path>
              </a:pathLst>
            </a:custGeom>
            <a:solidFill>
              <a:srgbClr val="00B050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6757656" y="15271351"/>
            <a:ext cx="15279062" cy="7261784"/>
            <a:chOff x="0" y="0"/>
            <a:chExt cx="20372083" cy="968237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0372070" cy="9682352"/>
            </a:xfrm>
            <a:custGeom>
              <a:avLst/>
              <a:gdLst/>
              <a:ahLst/>
              <a:cxnLst/>
              <a:rect r="r" b="b" t="t" l="l"/>
              <a:pathLst>
                <a:path h="9682352" w="20372070">
                  <a:moveTo>
                    <a:pt x="8382" y="0"/>
                  </a:moveTo>
                  <a:lnTo>
                    <a:pt x="20363687" y="0"/>
                  </a:lnTo>
                  <a:cubicBezTo>
                    <a:pt x="20368386" y="0"/>
                    <a:pt x="20372070" y="3810"/>
                    <a:pt x="20372070" y="8382"/>
                  </a:cubicBezTo>
                  <a:lnTo>
                    <a:pt x="20372070" y="9673971"/>
                  </a:lnTo>
                  <a:cubicBezTo>
                    <a:pt x="20372070" y="9678670"/>
                    <a:pt x="20368259" y="9682352"/>
                    <a:pt x="20363687" y="9682352"/>
                  </a:cubicBezTo>
                  <a:lnTo>
                    <a:pt x="8382" y="9682352"/>
                  </a:lnTo>
                  <a:cubicBezTo>
                    <a:pt x="3683" y="9682352"/>
                    <a:pt x="0" y="9678543"/>
                    <a:pt x="0" y="9673971"/>
                  </a:cubicBezTo>
                  <a:lnTo>
                    <a:pt x="0" y="8382"/>
                  </a:lnTo>
                  <a:cubicBezTo>
                    <a:pt x="0" y="3810"/>
                    <a:pt x="3810" y="0"/>
                    <a:pt x="8382" y="0"/>
                  </a:cubicBezTo>
                  <a:moveTo>
                    <a:pt x="8382" y="16764"/>
                  </a:moveTo>
                  <a:lnTo>
                    <a:pt x="8382" y="8382"/>
                  </a:lnTo>
                  <a:lnTo>
                    <a:pt x="16764" y="8382"/>
                  </a:lnTo>
                  <a:lnTo>
                    <a:pt x="16764" y="9673971"/>
                  </a:lnTo>
                  <a:lnTo>
                    <a:pt x="8382" y="9673971"/>
                  </a:lnTo>
                  <a:lnTo>
                    <a:pt x="8382" y="9665589"/>
                  </a:lnTo>
                  <a:lnTo>
                    <a:pt x="20363687" y="9665589"/>
                  </a:lnTo>
                  <a:lnTo>
                    <a:pt x="20363687" y="9673971"/>
                  </a:lnTo>
                  <a:lnTo>
                    <a:pt x="20355305" y="9673971"/>
                  </a:lnTo>
                  <a:lnTo>
                    <a:pt x="20355305" y="8382"/>
                  </a:lnTo>
                  <a:lnTo>
                    <a:pt x="20363687" y="8382"/>
                  </a:lnTo>
                  <a:lnTo>
                    <a:pt x="20363687" y="16764"/>
                  </a:lnTo>
                  <a:lnTo>
                    <a:pt x="8382" y="16764"/>
                  </a:lnTo>
                  <a:close/>
                </a:path>
              </a:pathLst>
            </a:custGeom>
            <a:solidFill>
              <a:srgbClr val="31538F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6757656" y="15271351"/>
            <a:ext cx="15279110" cy="7261808"/>
            <a:chOff x="0" y="0"/>
            <a:chExt cx="20372146" cy="9682411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0372146" cy="9682404"/>
            </a:xfrm>
            <a:custGeom>
              <a:avLst/>
              <a:gdLst/>
              <a:ahLst/>
              <a:cxnLst/>
              <a:rect r="r" b="b" t="t" l="l"/>
              <a:pathLst>
                <a:path h="9682404" w="20372146">
                  <a:moveTo>
                    <a:pt x="0" y="0"/>
                  </a:moveTo>
                  <a:lnTo>
                    <a:pt x="20372146" y="0"/>
                  </a:lnTo>
                  <a:lnTo>
                    <a:pt x="20372146" y="9682404"/>
                  </a:lnTo>
                  <a:lnTo>
                    <a:pt x="0" y="968240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979" t="0" r="-10979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190500"/>
              <a:ext cx="20372146" cy="987291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0080"/>
                </a:lnSpc>
              </a:pPr>
              <a:r>
                <a:rPr lang="en-US" sz="7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EXEMPLO DE IMAGEM 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467982" y="36641231"/>
            <a:ext cx="15436101" cy="5228780"/>
            <a:chOff x="0" y="0"/>
            <a:chExt cx="20581468" cy="6971707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0581493" cy="6971720"/>
            </a:xfrm>
            <a:custGeom>
              <a:avLst/>
              <a:gdLst/>
              <a:ahLst/>
              <a:cxnLst/>
              <a:rect r="r" b="b" t="t" l="l"/>
              <a:pathLst>
                <a:path h="6971720" w="20581493">
                  <a:moveTo>
                    <a:pt x="6223" y="0"/>
                  </a:moveTo>
                  <a:lnTo>
                    <a:pt x="20575270" y="0"/>
                  </a:lnTo>
                  <a:cubicBezTo>
                    <a:pt x="20578699" y="0"/>
                    <a:pt x="20581493" y="2602"/>
                    <a:pt x="20581493" y="5794"/>
                  </a:cubicBezTo>
                  <a:lnTo>
                    <a:pt x="20581493" y="6965925"/>
                  </a:lnTo>
                  <a:cubicBezTo>
                    <a:pt x="20581493" y="6969118"/>
                    <a:pt x="20578699" y="6971720"/>
                    <a:pt x="20575270" y="6971720"/>
                  </a:cubicBezTo>
                  <a:lnTo>
                    <a:pt x="6223" y="6971720"/>
                  </a:lnTo>
                  <a:cubicBezTo>
                    <a:pt x="2794" y="6971720"/>
                    <a:pt x="0" y="6969118"/>
                    <a:pt x="0" y="6965925"/>
                  </a:cubicBezTo>
                  <a:lnTo>
                    <a:pt x="0" y="5794"/>
                  </a:lnTo>
                  <a:cubicBezTo>
                    <a:pt x="0" y="2602"/>
                    <a:pt x="2794" y="0"/>
                    <a:pt x="6223" y="0"/>
                  </a:cubicBezTo>
                  <a:moveTo>
                    <a:pt x="6223" y="11589"/>
                  </a:moveTo>
                  <a:lnTo>
                    <a:pt x="6223" y="5794"/>
                  </a:lnTo>
                  <a:lnTo>
                    <a:pt x="12446" y="5794"/>
                  </a:lnTo>
                  <a:lnTo>
                    <a:pt x="12446" y="6965925"/>
                  </a:lnTo>
                  <a:lnTo>
                    <a:pt x="6223" y="6965925"/>
                  </a:lnTo>
                  <a:lnTo>
                    <a:pt x="6223" y="6960131"/>
                  </a:lnTo>
                  <a:lnTo>
                    <a:pt x="20575270" y="6960131"/>
                  </a:lnTo>
                  <a:lnTo>
                    <a:pt x="20575270" y="6965925"/>
                  </a:lnTo>
                  <a:lnTo>
                    <a:pt x="20569047" y="6965925"/>
                  </a:lnTo>
                  <a:lnTo>
                    <a:pt x="20569047" y="5794"/>
                  </a:lnTo>
                  <a:lnTo>
                    <a:pt x="20575270" y="5794"/>
                  </a:lnTo>
                  <a:lnTo>
                    <a:pt x="20575270" y="11589"/>
                  </a:lnTo>
                  <a:lnTo>
                    <a:pt x="6223" y="11589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0" y="0"/>
            <a:ext cx="32400000" cy="3908250"/>
          </a:xfrm>
          <a:custGeom>
            <a:avLst/>
            <a:gdLst/>
            <a:ahLst/>
            <a:cxnLst/>
            <a:rect r="r" b="b" t="t" l="l"/>
            <a:pathLst>
              <a:path h="3908250" w="32400000">
                <a:moveTo>
                  <a:pt x="0" y="0"/>
                </a:moveTo>
                <a:lnTo>
                  <a:pt x="32400000" y="0"/>
                </a:lnTo>
                <a:lnTo>
                  <a:pt x="32400000" y="3908250"/>
                </a:lnTo>
                <a:lnTo>
                  <a:pt x="0" y="39082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518798" y="24877266"/>
            <a:ext cx="15334574" cy="471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b="true" sz="54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MÉTODOS (FONTE TIMES NEW ROMAN, TAMANHO 54, NEGRITO, CAIXA ALTA)</a:t>
            </a:r>
          </a:p>
          <a:p>
            <a:pPr algn="just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(Fonte Times New Roman, tamanho 50) xxxxxxxxxxxxxxx  xxxxxxxxxxxxxxxxxxxxxxxxxxxxxxxxxxxxxxxxxxxxxxxxxxxxxxxxxxxxxxxxxxxxxxxxxxxxxxxxxxxxxxxxxxxxxxxxxxxxxxxxxxxxxxxxxxxxxxxxxxxxxxxxx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03815" y="18975766"/>
            <a:ext cx="15364549" cy="471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b="true" sz="54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OBJETIVOS (FONTE TIMES NEW ROMAN, TAMANHO 54, NEGRITO, CAIXA ALTA)</a:t>
            </a:r>
          </a:p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(Fonte Times New Roman, tamanho 50) xxxxxxxxxxxxxxx  xxxxxxxxxxxxxxxxxxxxxxxxxxxxxxxxxxxxxxxxxxxxxxxxxxxxxxxxxxxxxxxxxxxxxxxxxxxxxxxxxxxxxxxxxxxxxxxxxxxxxxxxxxxxxxxxxxxxxxxxxxxxxxxxx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-20774" y="6418959"/>
            <a:ext cx="32397297" cy="1866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b="true" sz="39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Autor¹; Autor²; Autor³; Autor⁴ (Fonte Times New Roman, tamanho 40, negrito)</a:t>
            </a:r>
          </a:p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¹ Unidade Acadêmica/Instituição; ² Unidade   Acadêmica/Instituição; ³ Unidade Acadêmica/Instituição; ⁴ Unidade Acadêmica/Instituição</a:t>
            </a:r>
          </a:p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(Fonte Times New Roman, tamanho 40)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2677" y="4410003"/>
            <a:ext cx="32397297" cy="1885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b="true" sz="60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TÍTULO DO TRABALHO (FONTE TIMES NEW ROMAN, TAMANHO 60,</a:t>
            </a:r>
          </a:p>
          <a:p>
            <a:pPr algn="ctr">
              <a:lnSpc>
                <a:spcPts val="7200"/>
              </a:lnSpc>
            </a:pPr>
            <a:r>
              <a:rPr lang="en-US" b="true" sz="60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NEGRITO, CAIXA ALTA)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04273" y="9595108"/>
            <a:ext cx="15363606" cy="7458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b="true" sz="54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INTRODUÇÃO </a:t>
            </a:r>
            <a:r>
              <a:rPr lang="en-US" sz="5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b="true" sz="54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FONTE TIMES NEW ROMAN, TAMANHO 54, NEGRITO, CAIXA ALTA)</a:t>
            </a:r>
          </a:p>
          <a:p>
            <a:pPr algn="just">
              <a:lnSpc>
                <a:spcPts val="5759"/>
              </a:lnSpc>
            </a:pPr>
            <a:r>
              <a:rPr lang="en-US" sz="4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 é o modelo de pôster para o Seminário IPTSP 2024. Pode ser modificado de acordo com a preferência dos autores, mantendo-se os requisitos mínimos de tamanho da fonte, para que o texto seja visível. Os quadros e a disposição das informações podem ser editados, e podem ser inseridas imagens, gráficos, tabelas, etc. A inserção de Referências  bibliográficas é opcional. </a:t>
            </a:r>
          </a:p>
          <a:p>
            <a:pPr algn="just">
              <a:lnSpc>
                <a:spcPts val="5759"/>
              </a:lnSpc>
            </a:pPr>
            <a:r>
              <a:rPr lang="en-US" sz="4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(Fonte Times New Roman, tamanho 50)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6810101" y="38231630"/>
            <a:ext cx="15174306" cy="322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b="true" sz="30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REFERÊNCIAS (OPCIONAL)</a:t>
            </a:r>
          </a:p>
          <a:p>
            <a:pPr algn="l">
              <a:lnSpc>
                <a:spcPts val="3600"/>
              </a:lnSpc>
            </a:pPr>
            <a:r>
              <a:rPr lang="en-US" b="true" sz="30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(FONTE TIMES NEW ROMAN, TAMANHO 30, CAIXA ALTA)</a:t>
            </a:r>
          </a:p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(Fonte Times New Roman, tamanho 30) xxxxxxxxxxxxxxxxxxxxxxxxxxxxxxxxxxxxxxxxxxxxxx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8857614" y="8354191"/>
            <a:ext cx="13035296" cy="729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39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E-mail: </a:t>
            </a:r>
            <a:r>
              <a:rPr lang="en-US" sz="3999" u="sng">
                <a:solidFill>
                  <a:srgbClr val="0563C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 tooltip="mailto:xxxxx@ufg.br"/>
              </a:rPr>
              <a:t>xxxxx@ufg.br</a:t>
            </a:r>
            <a:r>
              <a:rPr lang="en-US" sz="39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(Fonte Times New Roman, tamanho 40)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522961" y="8375432"/>
            <a:ext cx="20325902" cy="729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39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Modalidade: (Ex.: Programa de Monitoria) (Fonte Times New Roman, tamanho 40)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6810101" y="9585583"/>
            <a:ext cx="15174306" cy="461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(Fonte Times New Roman, tamanho 50)  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6810111" y="31382993"/>
            <a:ext cx="15174306" cy="5476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b="true" sz="54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CONCLUSÃO (FONTE TIMES NEW ROMAN, TAMANHO 54, NEGRITO, CAIXA ALTA)</a:t>
            </a:r>
          </a:p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(Fonte Times New Roman, tamanho 50) 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1079685" y="42079562"/>
            <a:ext cx="11355943" cy="716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39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Financiamento (Fonte Times New Roman, tamanho 40)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518798" y="36663587"/>
            <a:ext cx="15334574" cy="471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b="true" sz="54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RESULTADOS (FONTE TIMES NEW ROMAN, TAMANHO 54, NEGRITO, CAIXA ALTA)</a:t>
            </a:r>
          </a:p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(Fonte Times New Roman, tamanho 50) xxxxxxxxxxxxxxx  xxxxxxxxxxxxxxxxxxxxxxxxxxxxxxxxxxxxxxxxxxxxxxxxxxxxxxxxxxxxxxxxxxxxxxxxxxxxxxxxxxxxxxxxxxxxxxxxxxxxxxxxxxxxxxxxxxxxxxxxxxxxxxxxx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DAHY2OBpRL8</dc:identifier>
  <dcterms:modified xsi:type="dcterms:W3CDTF">2011-08-01T06:04:30Z</dcterms:modified>
  <cp:revision>1</cp:revision>
  <dc:title>Poster - Seminário IPTSP 2026</dc:title>
</cp:coreProperties>
</file>