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0" y="4953000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6B3F96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6090538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6B3F96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6B3F96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6B3F96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6B3F96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6B3F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6B3F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562216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· Formação Docente e Currículo Inclusivo</a:t>
            </a:r>
            <a:endParaRPr lang="en-US" sz="1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526"/>
              </a:lnSpc>
              <a:buNone/>
            </a:pPr>
            <a:r>
              <a:rPr lang="en-US" sz="22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2026-09-08T20:38:02Z</dcterms:created>
  <dcterms:modified xsi:type="dcterms:W3CDTF">2026-09-08T20:38:02Z</dcterms:modified>
</cp:coreProperties>
</file>