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39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5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Título completo, seu nome, orientação, instituição — e uma foto de capa, se quiser.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problema ou a inquietação que originou o trabalho — mostre no diagrama e diga em uma frase.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o trabalho se propôs a fazer — verbo no infinitivo, sem subitens.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Dois ou três autores centrais e o conceito que você toma de cada um.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Contexto, participantes, procedimentos e período; se for relato de experiência, a cena.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apareceu. Uma imagem, tabela ou fala; descreva oralmente o que está na tela.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isso significa — a leitura dos achados mostrados no slide anterior.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Contribuições, limites e o que você faria em seguida.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Seu e-mail, referências completas e agradecimentos.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6327" y="3336636"/>
            <a:ext cx="5905500" cy="590550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952500" y="609600"/>
            <a:ext cx="533400" cy="533400"/>
          </a:xfrm>
          <a:prstGeom prst="roundRect">
            <a:avLst>
              <a:gd name="adj" fmla="val 17857"/>
            </a:avLst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325" y="733425"/>
            <a:ext cx="285750" cy="2857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619250" y="723900"/>
            <a:ext cx="6766992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 · Matemática e Ciências da Natureza Inclusiva</a:t>
            </a:r>
            <a:endParaRPr lang="en-US" sz="19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84451" y="685800"/>
            <a:ext cx="479524" cy="381000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16754475" y="723900"/>
            <a:ext cx="9525" cy="304800"/>
          </a:xfrm>
          <a:prstGeom prst="rect">
            <a:avLst/>
          </a:prstGeom>
          <a:solidFill>
            <a:srgbClr val="D8D5D3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54500" y="685800"/>
            <a:ext cx="381000" cy="38100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52500" y="4590604"/>
            <a:ext cx="10155317" cy="7172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93816"/>
              </a:lnSpc>
              <a:buNone/>
            </a:pPr>
            <a:r>
              <a:rPr lang="en-US" sz="46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[Título completo do trabalho]</a:t>
            </a:r>
            <a:endParaRPr lang="en-US" sz="4650" dirty="0"/>
          </a:p>
        </p:txBody>
      </p:sp>
      <p:sp>
        <p:nvSpPr>
          <p:cNvPr id="11" name="Text 5"/>
          <p:cNvSpPr/>
          <p:nvPr/>
        </p:nvSpPr>
        <p:spPr>
          <a:xfrm>
            <a:off x="952500" y="5498306"/>
            <a:ext cx="10155317" cy="4647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14872"/>
              </a:lnSpc>
              <a:buNone/>
            </a:pPr>
            <a:r>
              <a:rPr lang="en-US" sz="24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 nome] · [Orientação, se houver] · [Instituição]</a:t>
            </a:r>
            <a:endParaRPr lang="en-US" sz="240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570315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1 de 9</a:t>
            </a:r>
            <a:endParaRPr lang="en-US" sz="19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24639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 · Matemática e Ciências da Natureza Inclusiva</a:t>
            </a:r>
            <a:endParaRPr lang="en-US" sz="18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onde vem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F3F2F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5225" y="4825305"/>
            <a:ext cx="533400" cy="5334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3345061" y="5492055"/>
            <a:ext cx="1253579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950" dirty="0"/>
          </a:p>
        </p:txBody>
      </p:sp>
      <p:sp>
        <p:nvSpPr>
          <p:cNvPr id="11" name="Text 6"/>
          <p:cNvSpPr/>
          <p:nvPr/>
        </p:nvSpPr>
        <p:spPr>
          <a:xfrm>
            <a:off x="2712668" y="5930205"/>
            <a:ext cx="251836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lnSpc>
                <a:spcPct val="108000"/>
              </a:lnSpc>
              <a:buNone/>
            </a:pPr>
            <a:r>
              <a:rPr lang="en-US" sz="21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[onde e com quem]</a:t>
            </a:r>
            <a:endParaRPr lang="en-US" sz="21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1850" y="5329089"/>
            <a:ext cx="457200" cy="4572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782955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82275" y="4825305"/>
            <a:ext cx="533400" cy="5334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0155994" y="5492055"/>
            <a:ext cx="1385813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buNone/>
            </a:pPr>
            <a:r>
              <a:rPr lang="en-US" sz="195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Problema</a:t>
            </a:r>
            <a:endParaRPr lang="en-US" sz="1950" dirty="0"/>
          </a:p>
        </p:txBody>
      </p:sp>
      <p:sp>
        <p:nvSpPr>
          <p:cNvPr id="16" name="Text 9"/>
          <p:cNvSpPr/>
          <p:nvPr/>
        </p:nvSpPr>
        <p:spPr>
          <a:xfrm>
            <a:off x="8927998" y="5930205"/>
            <a:ext cx="384180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lnSpc>
                <a:spcPct val="108000"/>
              </a:lnSpc>
              <a:buNone/>
            </a:pPr>
            <a:r>
              <a:rPr lang="en-US" sz="210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inquietação, em uma frase]</a:t>
            </a:r>
            <a:endParaRPr lang="en-US" sz="2100" dirty="0"/>
          </a:p>
        </p:txBody>
      </p:sp>
      <p:sp>
        <p:nvSpPr>
          <p:cNvPr id="17" name="Text 10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2 de 9</a:t>
            </a:r>
            <a:endParaRPr lang="en-US" sz="1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24639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 · Matemática e Ciências da Natureza Inclusiva</a:t>
            </a:r>
            <a:endParaRPr lang="en-US" sz="18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952500" y="4171950"/>
            <a:ext cx="2095500" cy="2095500"/>
          </a:xfrm>
          <a:prstGeom prst="ellipse">
            <a:avLst/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50" y="4648200"/>
            <a:ext cx="1143000" cy="1143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619500" y="4283422"/>
            <a:ext cx="1152525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Objetivo</a:t>
            </a:r>
            <a:endParaRPr lang="en-US" sz="3900" dirty="0"/>
          </a:p>
        </p:txBody>
      </p:sp>
      <p:sp>
        <p:nvSpPr>
          <p:cNvPr id="10" name="Text 5"/>
          <p:cNvSpPr/>
          <p:nvPr/>
        </p:nvSpPr>
        <p:spPr>
          <a:xfrm>
            <a:off x="3619500" y="5035897"/>
            <a:ext cx="10791825" cy="11581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13077"/>
              </a:lnSpc>
              <a:buNone/>
            </a:pPr>
            <a:r>
              <a:rPr lang="en-US" sz="31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[Analisar / Investigar / Descrever...] [o que o trabalho se propôs a fazer]</a:t>
            </a:r>
            <a:endParaRPr lang="en-US" sz="3150" dirty="0"/>
          </a:p>
        </p:txBody>
      </p:sp>
      <p:sp>
        <p:nvSpPr>
          <p:cNvPr id="11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3 de 9</a:t>
            </a:r>
            <a:endParaRPr lang="en-US" sz="1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24639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 · Matemática e Ciências da Natureza Inclusiva</a:t>
            </a:r>
            <a:endParaRPr lang="en-US" sz="18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Referências que sustentam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6350" y="2066925"/>
            <a:ext cx="4660850" cy="4572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27635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27635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3500" y="2066925"/>
            <a:ext cx="4660999" cy="4572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813500" y="2657475"/>
            <a:ext cx="5127099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6813500" y="3114675"/>
            <a:ext cx="5127099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50800" y="2066925"/>
            <a:ext cx="4660850" cy="4572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235080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35080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4 de 9</a:t>
            </a:r>
            <a:endParaRPr lang="en-US" sz="1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24639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 · Matemática e Ciências da Natureza Inclusiva</a:t>
            </a:r>
            <a:endParaRPr lang="en-US" sz="18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207838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Percurso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241458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4138" y="3899595"/>
            <a:ext cx="381000" cy="3810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233166" y="4585395"/>
            <a:ext cx="116294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800" dirty="0"/>
          </a:p>
        </p:txBody>
      </p:sp>
      <p:sp>
        <p:nvSpPr>
          <p:cNvPr id="11" name="Text 6"/>
          <p:cNvSpPr/>
          <p:nvPr/>
        </p:nvSpPr>
        <p:spPr>
          <a:xfrm>
            <a:off x="1484159" y="4956870"/>
            <a:ext cx="2660958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onde e em que situação</a:t>
            </a:r>
            <a:endParaRPr lang="en-US" sz="18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2025" y="4319588"/>
            <a:ext cx="304800" cy="3048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663416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43713" y="3899595"/>
            <a:ext cx="381000" cy="3810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6157377" y="4585395"/>
            <a:ext cx="1753672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Participantes</a:t>
            </a:r>
            <a:endParaRPr lang="en-US" sz="1800" dirty="0"/>
          </a:p>
        </p:txBody>
      </p:sp>
      <p:sp>
        <p:nvSpPr>
          <p:cNvPr id="16" name="Text 9"/>
          <p:cNvSpPr/>
          <p:nvPr/>
        </p:nvSpPr>
        <p:spPr>
          <a:xfrm>
            <a:off x="5733529" y="4956870"/>
            <a:ext cx="2601367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quem, quantas pessoas</a:t>
            </a:r>
            <a:endParaRPr lang="en-US" sz="1800" dirty="0"/>
          </a:p>
        </p:txBody>
      </p:sp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1600" y="4319588"/>
            <a:ext cx="304800" cy="304800"/>
          </a:xfrm>
          <a:prstGeom prst="rect">
            <a:avLst/>
          </a:prstGeom>
        </p:spPr>
      </p:pic>
      <p:sp>
        <p:nvSpPr>
          <p:cNvPr id="18" name="Shape 10"/>
          <p:cNvSpPr/>
          <p:nvPr/>
        </p:nvSpPr>
        <p:spPr>
          <a:xfrm>
            <a:off x="1085373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9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63288" y="3899595"/>
            <a:ext cx="381000" cy="381000"/>
          </a:xfrm>
          <a:prstGeom prst="rect">
            <a:avLst/>
          </a:prstGeom>
        </p:spPr>
      </p:pic>
      <p:sp>
        <p:nvSpPr>
          <p:cNvPr id="20" name="Text 11"/>
          <p:cNvSpPr/>
          <p:nvPr/>
        </p:nvSpPr>
        <p:spPr>
          <a:xfrm>
            <a:off x="10249585" y="4585395"/>
            <a:ext cx="200840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Procedimentos</a:t>
            </a:r>
            <a:endParaRPr lang="en-US" sz="1800" dirty="0"/>
          </a:p>
        </p:txBody>
      </p:sp>
      <p:sp>
        <p:nvSpPr>
          <p:cNvPr id="21" name="Text 12"/>
          <p:cNvSpPr/>
          <p:nvPr/>
        </p:nvSpPr>
        <p:spPr>
          <a:xfrm>
            <a:off x="10480916" y="4956870"/>
            <a:ext cx="1545595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 que foi feito</a:t>
            </a:r>
            <a:endParaRPr lang="en-US" sz="1800" dirty="0"/>
          </a:p>
        </p:txBody>
      </p:sp>
      <p:pic>
        <p:nvPicPr>
          <p:cNvPr id="22" name="Image 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11175" y="4319588"/>
            <a:ext cx="304800" cy="304800"/>
          </a:xfrm>
          <a:prstGeom prst="rect">
            <a:avLst/>
          </a:prstGeom>
        </p:spPr>
      </p:pic>
      <p:sp>
        <p:nvSpPr>
          <p:cNvPr id="23" name="Shape 13"/>
          <p:cNvSpPr/>
          <p:nvPr/>
        </p:nvSpPr>
        <p:spPr>
          <a:xfrm>
            <a:off x="1507331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4" name="Image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82863" y="3899595"/>
            <a:ext cx="381000" cy="381000"/>
          </a:xfrm>
          <a:prstGeom prst="rect">
            <a:avLst/>
          </a:prstGeom>
        </p:spPr>
      </p:pic>
      <p:sp>
        <p:nvSpPr>
          <p:cNvPr id="25" name="Text 14"/>
          <p:cNvSpPr/>
          <p:nvPr/>
        </p:nvSpPr>
        <p:spPr>
          <a:xfrm>
            <a:off x="14968537" y="4585395"/>
            <a:ext cx="100950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Período</a:t>
            </a:r>
            <a:endParaRPr lang="en-US" sz="1800" dirty="0"/>
          </a:p>
        </p:txBody>
      </p:sp>
      <p:sp>
        <p:nvSpPr>
          <p:cNvPr id="26" name="Text 15"/>
          <p:cNvSpPr/>
          <p:nvPr/>
        </p:nvSpPr>
        <p:spPr>
          <a:xfrm>
            <a:off x="14007167" y="4956870"/>
            <a:ext cx="2932390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quando, por quanto tempo</a:t>
            </a:r>
            <a:endParaRPr lang="en-US" sz="1800" dirty="0"/>
          </a:p>
        </p:txBody>
      </p:sp>
      <p:sp>
        <p:nvSpPr>
          <p:cNvPr id="27" name="Text 1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5 de 9</a:t>
            </a:r>
            <a:endParaRPr lang="en-US" sz="1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24639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 · Matemática e Ciências da Natureza Inclusiva</a:t>
            </a:r>
            <a:endParaRPr lang="en-US" sz="18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apareceu</a:t>
            </a:r>
            <a:endParaRPr lang="en-US" sz="39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25388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3120688" y="5139630"/>
            <a:ext cx="2364313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primeiro achado]</a:t>
            </a:r>
            <a:endParaRPr lang="en-US" sz="19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25388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3120688" y="5653980"/>
            <a:ext cx="2373645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6 de 9</a:t>
            </a:r>
            <a:endParaRPr lang="en-US" sz="1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24639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 · Matemática e Ciências da Natureza Inclusiva</a:t>
            </a:r>
            <a:endParaRPr lang="en-US" sz="18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isso significa</a:t>
            </a:r>
            <a:endParaRPr lang="en-US" sz="39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00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447800" y="5139630"/>
            <a:ext cx="3567589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primeiro achado]</a:t>
            </a:r>
            <a:endParaRPr lang="en-US" sz="19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00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447800" y="5653980"/>
            <a:ext cx="3576920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7 de 9</a:t>
            </a:r>
            <a:endParaRPr lang="en-US" sz="1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2F7D4F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624639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 · Matemática e Ciências da Natureza Inclusiva</a:t>
            </a:r>
            <a:endParaRPr lang="en-US" sz="18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 que fica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9051" y="2066925"/>
            <a:ext cx="495300" cy="4953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615104" y="2695575"/>
            <a:ext cx="198319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Contribuição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744653" y="3152775"/>
            <a:ext cx="3724096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este trabalho acrescenta]</a:t>
            </a:r>
            <a:endParaRPr lang="en-US" sz="1875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6350" y="2066925"/>
            <a:ext cx="495300" cy="4953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8665220" y="2695575"/>
            <a:ext cx="957560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Limite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7508371" y="3152775"/>
            <a:ext cx="3271108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o trabalho não cobre]</a:t>
            </a:r>
            <a:endParaRPr lang="en-US" sz="1875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33500" y="2066925"/>
            <a:ext cx="495300" cy="4953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3553673" y="2695575"/>
            <a:ext cx="225495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Próximo passo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969545" y="3152775"/>
            <a:ext cx="3423359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você faria em seguida]</a:t>
            </a:r>
            <a:endParaRPr lang="en-US" sz="1875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F7D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8 de 9</a:t>
            </a:r>
            <a:endParaRPr lang="en-US" sz="1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2F7D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0" y="5524500"/>
            <a:ext cx="5334000" cy="5334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633413"/>
            <a:ext cx="624639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 · Matemática e Ciências da Natureza Inclusiva</a:t>
            </a:r>
            <a:endParaRPr lang="en-US" sz="18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13659" y="609600"/>
            <a:ext cx="407491" cy="323850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11650" y="609600"/>
            <a:ext cx="323850" cy="32385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952500" y="300037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Contato</a:t>
            </a:r>
            <a:endParaRPr lang="en-US" sz="3900" dirty="0"/>
          </a:p>
        </p:txBody>
      </p:sp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" y="5667375"/>
            <a:ext cx="419100" cy="419100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1524000" y="5676900"/>
            <a:ext cx="2886224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5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[seu.email@ufg.br]</a:t>
            </a:r>
            <a:endParaRPr lang="en-US" sz="2550" dirty="0"/>
          </a:p>
        </p:txBody>
      </p:sp>
      <p:pic>
        <p:nvPicPr>
          <p:cNvPr id="9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500" y="6276975"/>
            <a:ext cx="419100" cy="419100"/>
          </a:xfrm>
          <a:prstGeom prst="rect">
            <a:avLst/>
          </a:prstGeom>
        </p:spPr>
      </p:pic>
      <p:sp>
        <p:nvSpPr>
          <p:cNvPr id="10" name="Text 3"/>
          <p:cNvSpPr/>
          <p:nvPr/>
        </p:nvSpPr>
        <p:spPr>
          <a:xfrm>
            <a:off x="1524000" y="6286500"/>
            <a:ext cx="6740470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10526"/>
              </a:lnSpc>
              <a:buNone/>
            </a:pPr>
            <a:r>
              <a:rPr lang="en-US" sz="22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[Referências completas, no padrão do seu curso]</a:t>
            </a:r>
            <a:endParaRPr lang="en-US" sz="2250" dirty="0"/>
          </a:p>
        </p:txBody>
      </p:sp>
      <p:pic>
        <p:nvPicPr>
          <p:cNvPr id="11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2500" y="6886575"/>
            <a:ext cx="419100" cy="419100"/>
          </a:xfrm>
          <a:prstGeom prst="rect">
            <a:avLst/>
          </a:prstGeom>
        </p:spPr>
      </p:pic>
      <p:sp>
        <p:nvSpPr>
          <p:cNvPr id="12" name="Text 4"/>
          <p:cNvSpPr/>
          <p:nvPr/>
        </p:nvSpPr>
        <p:spPr>
          <a:xfrm>
            <a:off x="1524000" y="6896100"/>
            <a:ext cx="4048735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550" dirty="0">
                <a:solidFill>
                  <a:srgbClr val="F3F2F2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Obrigado(a) pela atenção.</a:t>
            </a:r>
            <a:endParaRPr lang="en-US" sz="2550" dirty="0"/>
          </a:p>
        </p:txBody>
      </p:sp>
      <p:sp>
        <p:nvSpPr>
          <p:cNvPr id="13" name="Text 5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F3F2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9 de 9</a:t>
            </a:r>
            <a:endParaRPr lang="en-US" sz="19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467</Words>
  <Application>Microsoft Office PowerPoint</Application>
  <PresentationFormat>Personalizar</PresentationFormat>
  <Paragraphs>78</Paragraphs>
  <Slides>9</Slides>
  <Notes>9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3" baseType="lpstr">
      <vt:lpstr>Arial</vt:lpstr>
      <vt:lpstr>Atkinson Hyperlegible</vt:lpstr>
      <vt:lpstr>Montserrat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Elson Santos Silva</cp:lastModifiedBy>
  <cp:revision>2</cp:revision>
  <dcterms:created xsi:type="dcterms:W3CDTF">2026-09-08T20:32:23Z</dcterms:created>
  <dcterms:modified xsi:type="dcterms:W3CDTF">2026-09-08T20:38:59Z</dcterms:modified>
</cp:coreProperties>
</file>