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slideMasters/slideMaster3.xml" ContentType="application/vnd.openxmlformats-officedocument.presentationml.slideMaster+xml"/>
  <Override PartName="/ppt/slides/slide3.xml" ContentType="application/vnd.openxmlformats-officedocument.presentationml.slide+xml"/>
  <Override PartName="/ppt/slideMasters/slideMaster4.xml" ContentType="application/vnd.openxmlformats-officedocument.presentationml.slideMaster+xml"/>
  <Override PartName="/ppt/slides/slide4.xml" ContentType="application/vnd.openxmlformats-officedocument.presentationml.slide+xml"/>
  <Override PartName="/ppt/slideMasters/slideMaster5.xml" ContentType="application/vnd.openxmlformats-officedocument.presentationml.slideMaster+xml"/>
  <Override PartName="/ppt/slides/slide5.xml" ContentType="application/vnd.openxmlformats-officedocument.presentationml.slide+xml"/>
  <Override PartName="/ppt/slideMasters/slideMaster6.xml" ContentType="application/vnd.openxmlformats-officedocument.presentationml.slideMaster+xml"/>
  <Override PartName="/ppt/slides/slide6.xml" ContentType="application/vnd.openxmlformats-officedocument.presentationml.slide+xml"/>
  <Override PartName="/ppt/slideMasters/slideMaster7.xml" ContentType="application/vnd.openxmlformats-officedocument.presentationml.slideMaster+xml"/>
  <Override PartName="/ppt/slides/slide7.xml" ContentType="application/vnd.openxmlformats-officedocument.presentationml.slide+xml"/>
  <Override PartName="/ppt/slideMasters/slideMaster8.xml" ContentType="application/vnd.openxmlformats-officedocument.presentationml.slideMaster+xml"/>
  <Override PartName="/ppt/slides/slide8.xml" ContentType="application/vnd.openxmlformats-officedocument.presentationml.slide+xml"/>
  <Override PartName="/ppt/slideMasters/slideMaster9.xml" ContentType="application/vnd.openxmlformats-officedocument.presentationml.slideMaster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notesMasterIdLst>
    <p:notesMasterId r:id="rId11"/>
  </p:notesMasterIdLst>
  <p:sldSz cx="18288000" cy="10287000"/>
  <p:notesSz cx="10287000" cy="18288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Relationship Id="rId11" Type="http://schemas.openxmlformats.org/officeDocument/2006/relationships/notesMaster" Target="notesMasters/notesMaster1.xml"/><Relationship Id="rId12" Type="http://schemas.openxmlformats.org/officeDocument/2006/relationships/presProps" Target="presProps.xml"/><Relationship Id="rId13" Type="http://schemas.openxmlformats.org/officeDocument/2006/relationships/viewProps" Target="viewProps.xml"/><Relationship Id="rId14" Type="http://schemas.openxmlformats.org/officeDocument/2006/relationships/theme" Target="theme/theme1.xml"/><Relationship Id="rId15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_rels/notesSlide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.xml"/>
		</Relationships>
</file>

<file path=ppt/notesSlides/_rels/notesSlide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4.xml"/>
		</Relationships>
</file>

<file path=ppt/notesSlides/_rels/notesSlide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5.xml"/>
		</Relationships>
</file>

<file path=ppt/notesSlides/_rels/notesSlide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6.xml"/>
		</Relationships>
</file>

<file path=ppt/notesSlides/_rels/notesSlide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7.xml"/>
		</Relationships>
</file>

<file path=ppt/notesSlides/_rels/notesSlide8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8.xml"/>
		</Relationships>
</file>

<file path=ppt/notesSlides/_rels/notesSlide9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9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Título completo, seu nome, orientação, instituição — e uma foto de capa, se quiser.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O problema ou a inquietação que originou o trabalho — mostre no diagrama e diga em uma frase.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O que o trabalho se propôs a fazer — verbo no infinitivo, sem subitens.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Dois ou três autores centrais e o conceito que você toma de cada um.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Contexto, participantes, procedimentos e período; se for relato de experiência, a cena.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O que apareceu. Uma imagem, tabela ou fala; descreva oralmente o que está na tela.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O que isso significa — a leitura dos achados mostrados no slide anterior.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Contribuições, limites e o que você faria em seguida.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Seu e-mail, referências completas e agradecimentos.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-1.png"/><Relationship Id="rId2" Type="http://schemas.openxmlformats.org/officeDocument/2006/relationships/image" Target="../media/image-1-2.png"/><Relationship Id="rId3" Type="http://schemas.openxmlformats.org/officeDocument/2006/relationships/image" Target="../media/image-1-3.png"/><Relationship Id="rId4" Type="http://schemas.openxmlformats.org/officeDocument/2006/relationships/image" Target="../media/image-1-4.png"/><Relationship Id="rId5" Type="http://schemas.openxmlformats.org/officeDocument/2006/relationships/slideLayout" Target="../slideLayouts/slideLayout1.xml"/><Relationship Id="rId6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-2-1.png"/><Relationship Id="rId2" Type="http://schemas.openxmlformats.org/officeDocument/2006/relationships/image" Target="../media/image-2-2.png"/><Relationship Id="rId3" Type="http://schemas.openxmlformats.org/officeDocument/2006/relationships/image" Target="../media/image-2-3.png"/><Relationship Id="rId4" Type="http://schemas.openxmlformats.org/officeDocument/2006/relationships/image" Target="../media/image-2-4.png"/><Relationship Id="rId5" Type="http://schemas.openxmlformats.org/officeDocument/2006/relationships/image" Target="../media/image-2-5.png"/><Relationship Id="rId6" Type="http://schemas.openxmlformats.org/officeDocument/2006/relationships/slideLayout" Target="../slideLayouts/slideLayout1.xml"/><Relationship Id="rId7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-3-1.png"/><Relationship Id="rId2" Type="http://schemas.openxmlformats.org/officeDocument/2006/relationships/image" Target="../media/image-3-2.png"/><Relationship Id="rId3" Type="http://schemas.openxmlformats.org/officeDocument/2006/relationships/image" Target="../media/image-3-3.png"/><Relationship Id="rId4" Type="http://schemas.openxmlformats.org/officeDocument/2006/relationships/slideLayout" Target="../slideLayouts/slideLayout1.xml"/><Relationship Id="rId5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-4-1.png"/><Relationship Id="rId2" Type="http://schemas.openxmlformats.org/officeDocument/2006/relationships/image" Target="../media/image-4-2.png"/><Relationship Id="rId3" Type="http://schemas.openxmlformats.org/officeDocument/2006/relationships/image" Target="../media/image-4-3.png"/><Relationship Id="rId4" Type="http://schemas.openxmlformats.org/officeDocument/2006/relationships/image" Target="../media/image-4-4.png"/><Relationship Id="rId5" Type="http://schemas.openxmlformats.org/officeDocument/2006/relationships/image" Target="../media/image-4-5.png"/><Relationship Id="rId6" Type="http://schemas.openxmlformats.org/officeDocument/2006/relationships/slideLayout" Target="../slideLayouts/slideLayout1.xml"/><Relationship Id="rId7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image" Target="../media/image-5-1.png"/><Relationship Id="rId2" Type="http://schemas.openxmlformats.org/officeDocument/2006/relationships/image" Target="../media/image-5-2.png"/><Relationship Id="rId3" Type="http://schemas.openxmlformats.org/officeDocument/2006/relationships/image" Target="../media/image-5-3.png"/><Relationship Id="rId4" Type="http://schemas.openxmlformats.org/officeDocument/2006/relationships/image" Target="../media/image-5-4.png"/><Relationship Id="rId5" Type="http://schemas.openxmlformats.org/officeDocument/2006/relationships/image" Target="../media/image-5-5.png"/><Relationship Id="rId6" Type="http://schemas.openxmlformats.org/officeDocument/2006/relationships/image" Target="../media/image-5-6.png"/><Relationship Id="rId7" Type="http://schemas.openxmlformats.org/officeDocument/2006/relationships/image" Target="../media/image-5-7.png"/><Relationship Id="rId8" Type="http://schemas.openxmlformats.org/officeDocument/2006/relationships/image" Target="../media/image-5-8.png"/><Relationship Id="rId9" Type="http://schemas.openxmlformats.org/officeDocument/2006/relationships/image" Target="../media/image-5-9.png"/><Relationship Id="rId10" Type="http://schemas.openxmlformats.org/officeDocument/2006/relationships/slideLayout" Target="../slideLayouts/slideLayout1.xml"/><Relationship Id="rId11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image" Target="../media/image-6-1.png"/><Relationship Id="rId2" Type="http://schemas.openxmlformats.org/officeDocument/2006/relationships/image" Target="../media/image-6-2.png"/><Relationship Id="rId3" Type="http://schemas.openxmlformats.org/officeDocument/2006/relationships/image" Target="../media/image-6-3.png"/><Relationship Id="rId4" Type="http://schemas.openxmlformats.org/officeDocument/2006/relationships/image" Target="../media/image-6-4.png"/><Relationship Id="rId5" Type="http://schemas.openxmlformats.org/officeDocument/2006/relationships/slideLayout" Target="../slideLayouts/slideLayout1.xml"/><Relationship Id="rId6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image" Target="../media/image-7-1.png"/><Relationship Id="rId2" Type="http://schemas.openxmlformats.org/officeDocument/2006/relationships/image" Target="../media/image-7-2.png"/><Relationship Id="rId3" Type="http://schemas.openxmlformats.org/officeDocument/2006/relationships/image" Target="../media/image-7-3.png"/><Relationship Id="rId4" Type="http://schemas.openxmlformats.org/officeDocument/2006/relationships/image" Target="../media/image-7-4.png"/><Relationship Id="rId5" Type="http://schemas.openxmlformats.org/officeDocument/2006/relationships/slideLayout" Target="../slideLayouts/slideLayout1.xml"/><Relationship Id="rId6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image" Target="../media/image-8-1.png"/><Relationship Id="rId2" Type="http://schemas.openxmlformats.org/officeDocument/2006/relationships/image" Target="../media/image-8-2.png"/><Relationship Id="rId3" Type="http://schemas.openxmlformats.org/officeDocument/2006/relationships/image" Target="../media/image-8-3.png"/><Relationship Id="rId4" Type="http://schemas.openxmlformats.org/officeDocument/2006/relationships/image" Target="../media/image-8-4.png"/><Relationship Id="rId5" Type="http://schemas.openxmlformats.org/officeDocument/2006/relationships/image" Target="../media/image-8-5.png"/><Relationship Id="rId6" Type="http://schemas.openxmlformats.org/officeDocument/2006/relationships/slideLayout" Target="../slideLayouts/slideLayout1.xml"/><Relationship Id="rId7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image" Target="../media/image-9-1.png"/><Relationship Id="rId2" Type="http://schemas.openxmlformats.org/officeDocument/2006/relationships/image" Target="../media/image-9-2.png"/><Relationship Id="rId3" Type="http://schemas.openxmlformats.org/officeDocument/2006/relationships/image" Target="../media/image-9-3.png"/><Relationship Id="rId4" Type="http://schemas.openxmlformats.org/officeDocument/2006/relationships/image" Target="../media/image-9-4.png"/><Relationship Id="rId5" Type="http://schemas.openxmlformats.org/officeDocument/2006/relationships/image" Target="../media/image-9-5.png"/><Relationship Id="rId6" Type="http://schemas.openxmlformats.org/officeDocument/2006/relationships/image" Target="../media/image-9-6.png"/><Relationship Id="rId7" Type="http://schemas.openxmlformats.org/officeDocument/2006/relationships/slideLayout" Target="../slideLayouts/slideLayout1.xml"/><Relationship Id="rId8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8288000" cy="133350"/>
          </a:xfrm>
          <a:prstGeom prst="rect">
            <a:avLst/>
          </a:prstGeom>
          <a:solidFill>
            <a:srgbClr val="D6006C"/>
          </a:solidFill>
          <a:ln/>
        </p:spPr>
      </p:sp>
      <p:pic>
        <p:nvPicPr>
          <p:cNvPr id="3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954000" y="4953000"/>
            <a:ext cx="5905500" cy="5905500"/>
          </a:xfrm>
          <a:prstGeom prst="rect">
            <a:avLst/>
          </a:prstGeom>
        </p:spPr>
      </p:pic>
      <p:sp>
        <p:nvSpPr>
          <p:cNvPr id="4" name="Shape 1"/>
          <p:cNvSpPr/>
          <p:nvPr/>
        </p:nvSpPr>
        <p:spPr>
          <a:xfrm>
            <a:off x="952500" y="609600"/>
            <a:ext cx="533400" cy="533400"/>
          </a:xfrm>
          <a:prstGeom prst="roundRect">
            <a:avLst>
              <a:gd name="adj" fmla="val 17857"/>
            </a:avLst>
          </a:prstGeom>
          <a:solidFill>
            <a:srgbClr val="D6006C"/>
          </a:solidFill>
          <a:ln/>
        </p:spPr>
      </p:sp>
      <p:pic>
        <p:nvPicPr>
          <p:cNvPr id="5" name="Image 1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6325" y="733425"/>
            <a:ext cx="285750" cy="285750"/>
          </a:xfrm>
          <a:prstGeom prst="rect">
            <a:avLst/>
          </a:prstGeom>
        </p:spPr>
      </p:pic>
      <p:sp>
        <p:nvSpPr>
          <p:cNvPr id="6" name="Text 2"/>
          <p:cNvSpPr/>
          <p:nvPr/>
        </p:nvSpPr>
        <p:spPr>
          <a:xfrm>
            <a:off x="1619250" y="723900"/>
            <a:ext cx="6307291" cy="34290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1950" b="1" dirty="0">
                <a:solidFill>
                  <a:srgbClr val="D6006C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3 · Políticas Públicas e Direitos Educacionais</a:t>
            </a:r>
            <a:endParaRPr lang="en-US" sz="1950" dirty="0"/>
          </a:p>
        </p:txBody>
      </p:sp>
      <p:pic>
        <p:nvPicPr>
          <p:cNvPr id="7" name="Image 2" descr="preencoded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084451" y="685800"/>
            <a:ext cx="479524" cy="381000"/>
          </a:xfrm>
          <a:prstGeom prst="rect">
            <a:avLst/>
          </a:prstGeom>
        </p:spPr>
      </p:pic>
      <p:sp>
        <p:nvSpPr>
          <p:cNvPr id="8" name="Shape 3"/>
          <p:cNvSpPr/>
          <p:nvPr/>
        </p:nvSpPr>
        <p:spPr>
          <a:xfrm>
            <a:off x="16754475" y="723900"/>
            <a:ext cx="9525" cy="304800"/>
          </a:xfrm>
          <a:prstGeom prst="rect">
            <a:avLst/>
          </a:prstGeom>
          <a:solidFill>
            <a:srgbClr val="D8D5D3"/>
          </a:solidFill>
          <a:ln/>
        </p:spPr>
      </p:sp>
      <p:pic>
        <p:nvPicPr>
          <p:cNvPr id="9" name="Image 3" descr="preencoded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954500" y="685800"/>
            <a:ext cx="381000" cy="381000"/>
          </a:xfrm>
          <a:prstGeom prst="rect">
            <a:avLst/>
          </a:prstGeom>
        </p:spPr>
      </p:pic>
      <p:sp>
        <p:nvSpPr>
          <p:cNvPr id="10" name="Text 4"/>
          <p:cNvSpPr/>
          <p:nvPr/>
        </p:nvSpPr>
        <p:spPr>
          <a:xfrm>
            <a:off x="952500" y="4590604"/>
            <a:ext cx="10155317" cy="717203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lnSpc>
                <a:spcPct val="93816"/>
              </a:lnSpc>
              <a:buNone/>
            </a:pPr>
            <a:r>
              <a:rPr lang="en-US" sz="4650" b="1" dirty="0">
                <a:solidFill>
                  <a:srgbClr val="201E1D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[Título completo do trabalho]</a:t>
            </a:r>
            <a:endParaRPr lang="en-US" sz="4650" dirty="0"/>
          </a:p>
        </p:txBody>
      </p:sp>
      <p:sp>
        <p:nvSpPr>
          <p:cNvPr id="11" name="Text 5"/>
          <p:cNvSpPr/>
          <p:nvPr/>
        </p:nvSpPr>
        <p:spPr>
          <a:xfrm>
            <a:off x="952500" y="5498306"/>
            <a:ext cx="10155317" cy="46479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lnSpc>
                <a:spcPct val="114872"/>
              </a:lnSpc>
              <a:buNone/>
            </a:pPr>
            <a:r>
              <a:rPr lang="en-US" sz="2400" dirty="0">
                <a:solidFill>
                  <a:srgbClr val="3D4A60"/>
                </a:solidFill>
                <a:latin typeface="Atkinson Hyperlegible" pitchFamily="34" charset="0"/>
                <a:ea typeface="Atkinson Hyperlegible" pitchFamily="34" charset="-122"/>
                <a:cs typeface="Atkinson Hyperlegible" pitchFamily="34" charset="-120"/>
              </a:rPr>
              <a:t>[Seu nome] · [Orientação, se houver] · [Instituição]</a:t>
            </a:r>
            <a:endParaRPr lang="en-US" sz="2400" dirty="0"/>
          </a:p>
        </p:txBody>
      </p:sp>
      <p:sp>
        <p:nvSpPr>
          <p:cNvPr id="12" name="Text 6"/>
          <p:cNvSpPr/>
          <p:nvPr/>
        </p:nvSpPr>
        <p:spPr>
          <a:xfrm>
            <a:off x="952500" y="9372600"/>
            <a:ext cx="1570315" cy="34290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1950" b="1" dirty="0">
                <a:solidFill>
                  <a:srgbClr val="D6006C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Slide 1 de 9</a:t>
            </a:r>
            <a:endParaRPr lang="en-US" sz="195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8288000" cy="133350"/>
          </a:xfrm>
          <a:prstGeom prst="rect">
            <a:avLst/>
          </a:prstGeom>
          <a:solidFill>
            <a:srgbClr val="D6006C"/>
          </a:solidFill>
          <a:ln/>
        </p:spPr>
      </p:sp>
      <p:sp>
        <p:nvSpPr>
          <p:cNvPr id="3" name="Shape 1"/>
          <p:cNvSpPr/>
          <p:nvPr/>
        </p:nvSpPr>
        <p:spPr>
          <a:xfrm>
            <a:off x="952500" y="609600"/>
            <a:ext cx="457200" cy="457200"/>
          </a:xfrm>
          <a:prstGeom prst="roundRect">
            <a:avLst>
              <a:gd name="adj" fmla="val 18750"/>
            </a:avLst>
          </a:prstGeom>
          <a:solidFill>
            <a:srgbClr val="D6006C"/>
          </a:solidFill>
          <a:ln/>
        </p:spPr>
      </p:sp>
      <p:pic>
        <p:nvPicPr>
          <p:cNvPr id="4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57275" y="714375"/>
            <a:ext cx="247650" cy="247650"/>
          </a:xfrm>
          <a:prstGeom prst="rect">
            <a:avLst/>
          </a:prstGeom>
        </p:spPr>
      </p:pic>
      <p:sp>
        <p:nvSpPr>
          <p:cNvPr id="5" name="Text 2"/>
          <p:cNvSpPr/>
          <p:nvPr/>
        </p:nvSpPr>
        <p:spPr>
          <a:xfrm>
            <a:off x="1543050" y="700088"/>
            <a:ext cx="5822216" cy="314325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1800" b="1" dirty="0">
                <a:solidFill>
                  <a:srgbClr val="D6006C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3 · Políticas Públicas e Direitos Educacionais</a:t>
            </a:r>
            <a:endParaRPr lang="en-US" sz="1800" dirty="0"/>
          </a:p>
        </p:txBody>
      </p:sp>
      <p:pic>
        <p:nvPicPr>
          <p:cNvPr id="6" name="Image 1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51970" y="685800"/>
            <a:ext cx="383530" cy="304800"/>
          </a:xfrm>
          <a:prstGeom prst="rect">
            <a:avLst/>
          </a:prstGeom>
        </p:spPr>
      </p:pic>
      <p:sp>
        <p:nvSpPr>
          <p:cNvPr id="7" name="Text 3"/>
          <p:cNvSpPr/>
          <p:nvPr/>
        </p:nvSpPr>
        <p:spPr>
          <a:xfrm>
            <a:off x="952500" y="1066800"/>
            <a:ext cx="18021300" cy="638175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3900" b="1" dirty="0">
                <a:solidFill>
                  <a:srgbClr val="D6006C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De onde vem</a:t>
            </a:r>
            <a:endParaRPr lang="en-US" sz="3900" dirty="0"/>
          </a:p>
        </p:txBody>
      </p:sp>
      <p:sp>
        <p:nvSpPr>
          <p:cNvPr id="8" name="Shape 4"/>
          <p:cNvSpPr/>
          <p:nvPr/>
        </p:nvSpPr>
        <p:spPr>
          <a:xfrm>
            <a:off x="952500" y="4520505"/>
            <a:ext cx="6038850" cy="2074515"/>
          </a:xfrm>
          <a:prstGeom prst="roundRect">
            <a:avLst>
              <a:gd name="adj" fmla="val 4591"/>
            </a:avLst>
          </a:prstGeom>
          <a:solidFill>
            <a:srgbClr val="F3F2F2"/>
          </a:solidFill>
          <a:ln/>
        </p:spPr>
      </p:sp>
      <p:pic>
        <p:nvPicPr>
          <p:cNvPr id="9" name="Image 2" descr="preencoded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05225" y="4825305"/>
            <a:ext cx="533400" cy="533400"/>
          </a:xfrm>
          <a:prstGeom prst="rect">
            <a:avLst/>
          </a:prstGeom>
        </p:spPr>
      </p:pic>
      <p:sp>
        <p:nvSpPr>
          <p:cNvPr id="10" name="Text 5"/>
          <p:cNvSpPr/>
          <p:nvPr/>
        </p:nvSpPr>
        <p:spPr>
          <a:xfrm>
            <a:off x="3345061" y="5492055"/>
            <a:ext cx="1253579" cy="34290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ctr" indent="0" marL="0">
              <a:buNone/>
            </a:pPr>
            <a:r>
              <a:rPr lang="en-US" sz="1950" b="1" dirty="0">
                <a:solidFill>
                  <a:srgbClr val="201E1D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Contexto</a:t>
            </a:r>
            <a:endParaRPr lang="en-US" sz="1950" dirty="0"/>
          </a:p>
        </p:txBody>
      </p:sp>
      <p:sp>
        <p:nvSpPr>
          <p:cNvPr id="11" name="Text 6"/>
          <p:cNvSpPr/>
          <p:nvPr/>
        </p:nvSpPr>
        <p:spPr>
          <a:xfrm>
            <a:off x="2712668" y="5930205"/>
            <a:ext cx="2518365" cy="398115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ctr" indent="0" marL="0">
              <a:lnSpc>
                <a:spcPct val="108000"/>
              </a:lnSpc>
              <a:buNone/>
            </a:pPr>
            <a:r>
              <a:rPr lang="en-US" sz="2100" dirty="0">
                <a:solidFill>
                  <a:srgbClr val="3D4A60"/>
                </a:solidFill>
                <a:latin typeface="Atkinson Hyperlegible" pitchFamily="34" charset="0"/>
                <a:ea typeface="Atkinson Hyperlegible" pitchFamily="34" charset="-122"/>
                <a:cs typeface="Atkinson Hyperlegible" pitchFamily="34" charset="-120"/>
              </a:rPr>
              <a:t>[onde e com quem]</a:t>
            </a:r>
            <a:endParaRPr lang="en-US" sz="2100" dirty="0"/>
          </a:p>
        </p:txBody>
      </p:sp>
      <p:pic>
        <p:nvPicPr>
          <p:cNvPr id="12" name="Image 3" descr="preencoded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81850" y="5329089"/>
            <a:ext cx="457200" cy="457200"/>
          </a:xfrm>
          <a:prstGeom prst="rect">
            <a:avLst/>
          </a:prstGeom>
        </p:spPr>
      </p:pic>
      <p:sp>
        <p:nvSpPr>
          <p:cNvPr id="13" name="Shape 7"/>
          <p:cNvSpPr/>
          <p:nvPr/>
        </p:nvSpPr>
        <p:spPr>
          <a:xfrm>
            <a:off x="7829550" y="4520505"/>
            <a:ext cx="6038850" cy="2074515"/>
          </a:xfrm>
          <a:prstGeom prst="roundRect">
            <a:avLst>
              <a:gd name="adj" fmla="val 4591"/>
            </a:avLst>
          </a:prstGeom>
          <a:solidFill>
            <a:srgbClr val="D6006C"/>
          </a:solidFill>
          <a:ln/>
        </p:spPr>
      </p:sp>
      <p:pic>
        <p:nvPicPr>
          <p:cNvPr id="14" name="Image 4" descr="preencoded.png">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582275" y="4825305"/>
            <a:ext cx="533400" cy="533400"/>
          </a:xfrm>
          <a:prstGeom prst="rect">
            <a:avLst/>
          </a:prstGeom>
        </p:spPr>
      </p:pic>
      <p:sp>
        <p:nvSpPr>
          <p:cNvPr id="15" name="Text 8"/>
          <p:cNvSpPr/>
          <p:nvPr/>
        </p:nvSpPr>
        <p:spPr>
          <a:xfrm>
            <a:off x="10155994" y="5492055"/>
            <a:ext cx="1385813" cy="34290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ctr" indent="0" marL="0">
              <a:buNone/>
            </a:pPr>
            <a:r>
              <a:rPr lang="en-US" sz="1950" b="1" dirty="0">
                <a:solidFill>
                  <a:srgbClr val="F3F2F2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Problema</a:t>
            </a:r>
            <a:endParaRPr lang="en-US" sz="1950" dirty="0"/>
          </a:p>
        </p:txBody>
      </p:sp>
      <p:sp>
        <p:nvSpPr>
          <p:cNvPr id="16" name="Text 9"/>
          <p:cNvSpPr/>
          <p:nvPr/>
        </p:nvSpPr>
        <p:spPr>
          <a:xfrm>
            <a:off x="8927998" y="5930205"/>
            <a:ext cx="3841805" cy="398115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ctr" indent="0" marL="0">
              <a:lnSpc>
                <a:spcPct val="108000"/>
              </a:lnSpc>
              <a:buNone/>
            </a:pPr>
            <a:r>
              <a:rPr lang="en-US" sz="2100" dirty="0">
                <a:solidFill>
                  <a:srgbClr val="F3F2F2"/>
                </a:solidFill>
                <a:latin typeface="Atkinson Hyperlegible" pitchFamily="34" charset="0"/>
                <a:ea typeface="Atkinson Hyperlegible" pitchFamily="34" charset="-122"/>
                <a:cs typeface="Atkinson Hyperlegible" pitchFamily="34" charset="-120"/>
              </a:rPr>
              <a:t>[a inquietação, em uma frase]</a:t>
            </a:r>
            <a:endParaRPr lang="en-US" sz="2100" dirty="0"/>
          </a:p>
        </p:txBody>
      </p:sp>
      <p:sp>
        <p:nvSpPr>
          <p:cNvPr id="17" name="Text 10"/>
          <p:cNvSpPr/>
          <p:nvPr/>
        </p:nvSpPr>
        <p:spPr>
          <a:xfrm>
            <a:off x="952500" y="9372600"/>
            <a:ext cx="18021300" cy="34290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1950" b="1" dirty="0">
                <a:solidFill>
                  <a:srgbClr val="D6006C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Slide 2 de 9</a:t>
            </a:r>
            <a:endParaRPr lang="en-US" sz="195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8288000" cy="133350"/>
          </a:xfrm>
          <a:prstGeom prst="rect">
            <a:avLst/>
          </a:prstGeom>
          <a:solidFill>
            <a:srgbClr val="D6006C"/>
          </a:solidFill>
          <a:ln/>
        </p:spPr>
      </p:sp>
      <p:sp>
        <p:nvSpPr>
          <p:cNvPr id="3" name="Shape 1"/>
          <p:cNvSpPr/>
          <p:nvPr/>
        </p:nvSpPr>
        <p:spPr>
          <a:xfrm>
            <a:off x="952500" y="609600"/>
            <a:ext cx="457200" cy="457200"/>
          </a:xfrm>
          <a:prstGeom prst="roundRect">
            <a:avLst>
              <a:gd name="adj" fmla="val 18750"/>
            </a:avLst>
          </a:prstGeom>
          <a:solidFill>
            <a:srgbClr val="D6006C"/>
          </a:solidFill>
          <a:ln/>
        </p:spPr>
      </p:sp>
      <p:pic>
        <p:nvPicPr>
          <p:cNvPr id="4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57275" y="714375"/>
            <a:ext cx="247650" cy="247650"/>
          </a:xfrm>
          <a:prstGeom prst="rect">
            <a:avLst/>
          </a:prstGeom>
        </p:spPr>
      </p:pic>
      <p:sp>
        <p:nvSpPr>
          <p:cNvPr id="5" name="Text 2"/>
          <p:cNvSpPr/>
          <p:nvPr/>
        </p:nvSpPr>
        <p:spPr>
          <a:xfrm>
            <a:off x="1543050" y="700088"/>
            <a:ext cx="5822216" cy="314325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1800" b="1" dirty="0">
                <a:solidFill>
                  <a:srgbClr val="D6006C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3 · Políticas Públicas e Direitos Educacionais</a:t>
            </a:r>
            <a:endParaRPr lang="en-US" sz="1800" dirty="0"/>
          </a:p>
        </p:txBody>
      </p:sp>
      <p:pic>
        <p:nvPicPr>
          <p:cNvPr id="6" name="Image 1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51970" y="685800"/>
            <a:ext cx="383530" cy="304800"/>
          </a:xfrm>
          <a:prstGeom prst="rect">
            <a:avLst/>
          </a:prstGeom>
        </p:spPr>
      </p:pic>
      <p:sp>
        <p:nvSpPr>
          <p:cNvPr id="7" name="Shape 3"/>
          <p:cNvSpPr/>
          <p:nvPr/>
        </p:nvSpPr>
        <p:spPr>
          <a:xfrm>
            <a:off x="952500" y="4171950"/>
            <a:ext cx="2095500" cy="2095500"/>
          </a:xfrm>
          <a:prstGeom prst="ellipse">
            <a:avLst/>
          </a:prstGeom>
          <a:solidFill>
            <a:srgbClr val="D6006C"/>
          </a:solidFill>
          <a:ln/>
        </p:spPr>
      </p:sp>
      <p:pic>
        <p:nvPicPr>
          <p:cNvPr id="8" name="Image 2" descr="preencoded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28750" y="4648200"/>
            <a:ext cx="1143000" cy="1143000"/>
          </a:xfrm>
          <a:prstGeom prst="rect">
            <a:avLst/>
          </a:prstGeom>
        </p:spPr>
      </p:pic>
      <p:sp>
        <p:nvSpPr>
          <p:cNvPr id="9" name="Text 4"/>
          <p:cNvSpPr/>
          <p:nvPr/>
        </p:nvSpPr>
        <p:spPr>
          <a:xfrm>
            <a:off x="3619500" y="4283422"/>
            <a:ext cx="11525250" cy="638175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3900" b="1" dirty="0">
                <a:solidFill>
                  <a:srgbClr val="D6006C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Objetivo</a:t>
            </a:r>
            <a:endParaRPr lang="en-US" sz="3900" dirty="0"/>
          </a:p>
        </p:txBody>
      </p:sp>
      <p:sp>
        <p:nvSpPr>
          <p:cNvPr id="10" name="Text 5"/>
          <p:cNvSpPr/>
          <p:nvPr/>
        </p:nvSpPr>
        <p:spPr>
          <a:xfrm>
            <a:off x="3619500" y="5035897"/>
            <a:ext cx="10791825" cy="115818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lnSpc>
                <a:spcPct val="113077"/>
              </a:lnSpc>
              <a:buNone/>
            </a:pPr>
            <a:r>
              <a:rPr lang="en-US" sz="3150" dirty="0">
                <a:solidFill>
                  <a:srgbClr val="201E1D"/>
                </a:solidFill>
                <a:latin typeface="Atkinson Hyperlegible" pitchFamily="34" charset="0"/>
                <a:ea typeface="Atkinson Hyperlegible" pitchFamily="34" charset="-122"/>
                <a:cs typeface="Atkinson Hyperlegible" pitchFamily="34" charset="-120"/>
              </a:rPr>
              <a:t>[Analisar / Investigar / Descrever...] [o que o trabalho se propôs a fazer]</a:t>
            </a:r>
            <a:endParaRPr lang="en-US" sz="3150" dirty="0"/>
          </a:p>
        </p:txBody>
      </p:sp>
      <p:sp>
        <p:nvSpPr>
          <p:cNvPr id="11" name="Text 6"/>
          <p:cNvSpPr/>
          <p:nvPr/>
        </p:nvSpPr>
        <p:spPr>
          <a:xfrm>
            <a:off x="952500" y="9372600"/>
            <a:ext cx="18021300" cy="34290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1950" b="1" dirty="0">
                <a:solidFill>
                  <a:srgbClr val="D6006C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Slide 3 de 9</a:t>
            </a:r>
            <a:endParaRPr lang="en-US" sz="195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8288000" cy="133350"/>
          </a:xfrm>
          <a:prstGeom prst="rect">
            <a:avLst/>
          </a:prstGeom>
          <a:solidFill>
            <a:srgbClr val="D6006C"/>
          </a:solidFill>
          <a:ln/>
        </p:spPr>
      </p:sp>
      <p:sp>
        <p:nvSpPr>
          <p:cNvPr id="3" name="Shape 1"/>
          <p:cNvSpPr/>
          <p:nvPr/>
        </p:nvSpPr>
        <p:spPr>
          <a:xfrm>
            <a:off x="952500" y="609600"/>
            <a:ext cx="457200" cy="457200"/>
          </a:xfrm>
          <a:prstGeom prst="roundRect">
            <a:avLst>
              <a:gd name="adj" fmla="val 18750"/>
            </a:avLst>
          </a:prstGeom>
          <a:solidFill>
            <a:srgbClr val="D6006C"/>
          </a:solidFill>
          <a:ln/>
        </p:spPr>
      </p:sp>
      <p:pic>
        <p:nvPicPr>
          <p:cNvPr id="4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57275" y="714375"/>
            <a:ext cx="247650" cy="247650"/>
          </a:xfrm>
          <a:prstGeom prst="rect">
            <a:avLst/>
          </a:prstGeom>
        </p:spPr>
      </p:pic>
      <p:sp>
        <p:nvSpPr>
          <p:cNvPr id="5" name="Text 2"/>
          <p:cNvSpPr/>
          <p:nvPr/>
        </p:nvSpPr>
        <p:spPr>
          <a:xfrm>
            <a:off x="1543050" y="700088"/>
            <a:ext cx="5822216" cy="314325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1800" b="1" dirty="0">
                <a:solidFill>
                  <a:srgbClr val="D6006C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3 · Políticas Públicas e Direitos Educacionais</a:t>
            </a:r>
            <a:endParaRPr lang="en-US" sz="1800" dirty="0"/>
          </a:p>
        </p:txBody>
      </p:sp>
      <p:pic>
        <p:nvPicPr>
          <p:cNvPr id="6" name="Image 1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51970" y="685800"/>
            <a:ext cx="383530" cy="304800"/>
          </a:xfrm>
          <a:prstGeom prst="rect">
            <a:avLst/>
          </a:prstGeom>
        </p:spPr>
      </p:pic>
      <p:sp>
        <p:nvSpPr>
          <p:cNvPr id="7" name="Text 3"/>
          <p:cNvSpPr/>
          <p:nvPr/>
        </p:nvSpPr>
        <p:spPr>
          <a:xfrm>
            <a:off x="952500" y="1066800"/>
            <a:ext cx="18021300" cy="638175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3900" b="1" dirty="0">
                <a:solidFill>
                  <a:srgbClr val="D6006C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Referências que sustentam</a:t>
            </a:r>
            <a:endParaRPr lang="en-US" sz="3900" dirty="0"/>
          </a:p>
        </p:txBody>
      </p:sp>
      <p:sp>
        <p:nvSpPr>
          <p:cNvPr id="8" name="Shape 4"/>
          <p:cNvSpPr/>
          <p:nvPr/>
        </p:nvSpPr>
        <p:spPr>
          <a:xfrm>
            <a:off x="952500" y="1743075"/>
            <a:ext cx="5308550" cy="7629525"/>
          </a:xfrm>
          <a:prstGeom prst="roundRect">
            <a:avLst>
              <a:gd name="adj" fmla="val 1794"/>
            </a:avLst>
          </a:prstGeom>
          <a:solidFill>
            <a:srgbClr val="F3F2F2"/>
          </a:solidFill>
          <a:ln/>
        </p:spPr>
      </p:sp>
      <p:pic>
        <p:nvPicPr>
          <p:cNvPr id="9" name="Image 2" descr="preencoded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6350" y="2066925"/>
            <a:ext cx="4660850" cy="457200"/>
          </a:xfrm>
          <a:prstGeom prst="rect">
            <a:avLst/>
          </a:prstGeom>
        </p:spPr>
      </p:pic>
      <p:sp>
        <p:nvSpPr>
          <p:cNvPr id="10" name="Text 5"/>
          <p:cNvSpPr/>
          <p:nvPr/>
        </p:nvSpPr>
        <p:spPr>
          <a:xfrm>
            <a:off x="1276350" y="2657475"/>
            <a:ext cx="5126935" cy="36195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2100" b="1" dirty="0">
                <a:solidFill>
                  <a:srgbClr val="201E1D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[Autor, ano]</a:t>
            </a:r>
            <a:endParaRPr lang="en-US" sz="2100" dirty="0"/>
          </a:p>
        </p:txBody>
      </p:sp>
      <p:sp>
        <p:nvSpPr>
          <p:cNvPr id="11" name="Text 6"/>
          <p:cNvSpPr/>
          <p:nvPr/>
        </p:nvSpPr>
        <p:spPr>
          <a:xfrm>
            <a:off x="1276350" y="3114675"/>
            <a:ext cx="5126935" cy="372368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lnSpc>
                <a:spcPct val="106364"/>
              </a:lnSpc>
              <a:buNone/>
            </a:pPr>
            <a:r>
              <a:rPr lang="en-US" sz="1950" dirty="0">
                <a:solidFill>
                  <a:srgbClr val="3D4A60"/>
                </a:solidFill>
                <a:latin typeface="Atkinson Hyperlegible" pitchFamily="34" charset="0"/>
                <a:ea typeface="Atkinson Hyperlegible" pitchFamily="34" charset="-122"/>
                <a:cs typeface="Atkinson Hyperlegible" pitchFamily="34" charset="-120"/>
              </a:rPr>
              <a:t>[o conceito que você toma]</a:t>
            </a:r>
            <a:endParaRPr lang="en-US" sz="1950" dirty="0"/>
          </a:p>
        </p:txBody>
      </p:sp>
      <p:sp>
        <p:nvSpPr>
          <p:cNvPr id="12" name="Shape 7"/>
          <p:cNvSpPr/>
          <p:nvPr/>
        </p:nvSpPr>
        <p:spPr>
          <a:xfrm>
            <a:off x="6489650" y="1743075"/>
            <a:ext cx="5308699" cy="7629525"/>
          </a:xfrm>
          <a:prstGeom prst="roundRect">
            <a:avLst>
              <a:gd name="adj" fmla="val 1794"/>
            </a:avLst>
          </a:prstGeom>
          <a:solidFill>
            <a:srgbClr val="F3F2F2"/>
          </a:solidFill>
          <a:ln/>
        </p:spPr>
      </p:sp>
      <p:pic>
        <p:nvPicPr>
          <p:cNvPr id="13" name="Image 3" descr="preencoded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13500" y="2066925"/>
            <a:ext cx="4660999" cy="457200"/>
          </a:xfrm>
          <a:prstGeom prst="rect">
            <a:avLst/>
          </a:prstGeom>
        </p:spPr>
      </p:pic>
      <p:sp>
        <p:nvSpPr>
          <p:cNvPr id="14" name="Text 8"/>
          <p:cNvSpPr/>
          <p:nvPr/>
        </p:nvSpPr>
        <p:spPr>
          <a:xfrm>
            <a:off x="6813500" y="2657475"/>
            <a:ext cx="5127099" cy="36195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2100" b="1" dirty="0">
                <a:solidFill>
                  <a:srgbClr val="201E1D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[Autor, ano]</a:t>
            </a:r>
            <a:endParaRPr lang="en-US" sz="2100" dirty="0"/>
          </a:p>
        </p:txBody>
      </p:sp>
      <p:sp>
        <p:nvSpPr>
          <p:cNvPr id="15" name="Text 9"/>
          <p:cNvSpPr/>
          <p:nvPr/>
        </p:nvSpPr>
        <p:spPr>
          <a:xfrm>
            <a:off x="6813500" y="3114675"/>
            <a:ext cx="5127099" cy="372368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lnSpc>
                <a:spcPct val="106364"/>
              </a:lnSpc>
              <a:buNone/>
            </a:pPr>
            <a:r>
              <a:rPr lang="en-US" sz="1950" dirty="0">
                <a:solidFill>
                  <a:srgbClr val="3D4A60"/>
                </a:solidFill>
                <a:latin typeface="Atkinson Hyperlegible" pitchFamily="34" charset="0"/>
                <a:ea typeface="Atkinson Hyperlegible" pitchFamily="34" charset="-122"/>
                <a:cs typeface="Atkinson Hyperlegible" pitchFamily="34" charset="-120"/>
              </a:rPr>
              <a:t>[o conceito que você toma]</a:t>
            </a:r>
            <a:endParaRPr lang="en-US" sz="1950" dirty="0"/>
          </a:p>
        </p:txBody>
      </p:sp>
      <p:sp>
        <p:nvSpPr>
          <p:cNvPr id="16" name="Shape 10"/>
          <p:cNvSpPr/>
          <p:nvPr/>
        </p:nvSpPr>
        <p:spPr>
          <a:xfrm>
            <a:off x="12026950" y="1743075"/>
            <a:ext cx="5308550" cy="7629525"/>
          </a:xfrm>
          <a:prstGeom prst="roundRect">
            <a:avLst>
              <a:gd name="adj" fmla="val 1794"/>
            </a:avLst>
          </a:prstGeom>
          <a:solidFill>
            <a:srgbClr val="F3F2F2"/>
          </a:solidFill>
          <a:ln/>
        </p:spPr>
      </p:sp>
      <p:pic>
        <p:nvPicPr>
          <p:cNvPr id="17" name="Image 4" descr="preencoded.png">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350800" y="2066925"/>
            <a:ext cx="4660850" cy="457200"/>
          </a:xfrm>
          <a:prstGeom prst="rect">
            <a:avLst/>
          </a:prstGeom>
        </p:spPr>
      </p:pic>
      <p:sp>
        <p:nvSpPr>
          <p:cNvPr id="18" name="Text 11"/>
          <p:cNvSpPr/>
          <p:nvPr/>
        </p:nvSpPr>
        <p:spPr>
          <a:xfrm>
            <a:off x="12350800" y="2657475"/>
            <a:ext cx="5126935" cy="36195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2100" b="1" dirty="0">
                <a:solidFill>
                  <a:srgbClr val="201E1D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[Autor, ano]</a:t>
            </a:r>
            <a:endParaRPr lang="en-US" sz="2100" dirty="0"/>
          </a:p>
        </p:txBody>
      </p:sp>
      <p:sp>
        <p:nvSpPr>
          <p:cNvPr id="19" name="Text 12"/>
          <p:cNvSpPr/>
          <p:nvPr/>
        </p:nvSpPr>
        <p:spPr>
          <a:xfrm>
            <a:off x="12350800" y="3114675"/>
            <a:ext cx="5126935" cy="372368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lnSpc>
                <a:spcPct val="106364"/>
              </a:lnSpc>
              <a:buNone/>
            </a:pPr>
            <a:r>
              <a:rPr lang="en-US" sz="1950" dirty="0">
                <a:solidFill>
                  <a:srgbClr val="3D4A60"/>
                </a:solidFill>
                <a:latin typeface="Atkinson Hyperlegible" pitchFamily="34" charset="0"/>
                <a:ea typeface="Atkinson Hyperlegible" pitchFamily="34" charset="-122"/>
                <a:cs typeface="Atkinson Hyperlegible" pitchFamily="34" charset="-120"/>
              </a:rPr>
              <a:t>[o conceito que você toma]</a:t>
            </a:r>
            <a:endParaRPr lang="en-US" sz="1950" dirty="0"/>
          </a:p>
        </p:txBody>
      </p:sp>
      <p:sp>
        <p:nvSpPr>
          <p:cNvPr id="20" name="Text 13"/>
          <p:cNvSpPr/>
          <p:nvPr/>
        </p:nvSpPr>
        <p:spPr>
          <a:xfrm>
            <a:off x="952500" y="9372600"/>
            <a:ext cx="18021300" cy="34290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1950" b="1" dirty="0">
                <a:solidFill>
                  <a:srgbClr val="D6006C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Slide 4 de 9</a:t>
            </a:r>
            <a:endParaRPr lang="en-US" sz="195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8288000" cy="133350"/>
          </a:xfrm>
          <a:prstGeom prst="rect">
            <a:avLst/>
          </a:prstGeom>
          <a:solidFill>
            <a:srgbClr val="D6006C"/>
          </a:solidFill>
          <a:ln/>
        </p:spPr>
      </p:sp>
      <p:sp>
        <p:nvSpPr>
          <p:cNvPr id="3" name="Shape 1"/>
          <p:cNvSpPr/>
          <p:nvPr/>
        </p:nvSpPr>
        <p:spPr>
          <a:xfrm>
            <a:off x="952500" y="609600"/>
            <a:ext cx="457200" cy="457200"/>
          </a:xfrm>
          <a:prstGeom prst="roundRect">
            <a:avLst>
              <a:gd name="adj" fmla="val 18750"/>
            </a:avLst>
          </a:prstGeom>
          <a:solidFill>
            <a:srgbClr val="D6006C"/>
          </a:solidFill>
          <a:ln/>
        </p:spPr>
      </p:sp>
      <p:pic>
        <p:nvPicPr>
          <p:cNvPr id="4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57275" y="714375"/>
            <a:ext cx="247650" cy="247650"/>
          </a:xfrm>
          <a:prstGeom prst="rect">
            <a:avLst/>
          </a:prstGeom>
        </p:spPr>
      </p:pic>
      <p:sp>
        <p:nvSpPr>
          <p:cNvPr id="5" name="Text 2"/>
          <p:cNvSpPr/>
          <p:nvPr/>
        </p:nvSpPr>
        <p:spPr>
          <a:xfrm>
            <a:off x="1543050" y="700088"/>
            <a:ext cx="5822216" cy="314325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1800" b="1" dirty="0">
                <a:solidFill>
                  <a:srgbClr val="D6006C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3 · Políticas Públicas e Direitos Educacionais</a:t>
            </a:r>
            <a:endParaRPr lang="en-US" sz="1800" dirty="0"/>
          </a:p>
        </p:txBody>
      </p:sp>
      <p:pic>
        <p:nvPicPr>
          <p:cNvPr id="6" name="Image 1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51970" y="685800"/>
            <a:ext cx="383530" cy="304800"/>
          </a:xfrm>
          <a:prstGeom prst="rect">
            <a:avLst/>
          </a:prstGeom>
        </p:spPr>
      </p:pic>
      <p:sp>
        <p:nvSpPr>
          <p:cNvPr id="7" name="Text 3"/>
          <p:cNvSpPr/>
          <p:nvPr/>
        </p:nvSpPr>
        <p:spPr>
          <a:xfrm>
            <a:off x="952500" y="2078385"/>
            <a:ext cx="18021300" cy="638175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3900" b="1" dirty="0">
                <a:solidFill>
                  <a:srgbClr val="D6006C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Percurso</a:t>
            </a:r>
            <a:endParaRPr lang="en-US" sz="3900" dirty="0"/>
          </a:p>
        </p:txBody>
      </p:sp>
      <p:sp>
        <p:nvSpPr>
          <p:cNvPr id="8" name="Shape 4"/>
          <p:cNvSpPr/>
          <p:nvPr/>
        </p:nvSpPr>
        <p:spPr>
          <a:xfrm>
            <a:off x="2414588" y="3690045"/>
            <a:ext cx="800100" cy="800100"/>
          </a:xfrm>
          <a:prstGeom prst="ellipse">
            <a:avLst/>
          </a:prstGeom>
          <a:solidFill>
            <a:srgbClr val="F3F2F2"/>
          </a:solidFill>
          <a:ln/>
        </p:spPr>
      </p:sp>
      <p:pic>
        <p:nvPicPr>
          <p:cNvPr id="9" name="Image 2" descr="preencoded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24138" y="3899595"/>
            <a:ext cx="381000" cy="381000"/>
          </a:xfrm>
          <a:prstGeom prst="rect">
            <a:avLst/>
          </a:prstGeom>
        </p:spPr>
      </p:pic>
      <p:sp>
        <p:nvSpPr>
          <p:cNvPr id="10" name="Text 5"/>
          <p:cNvSpPr/>
          <p:nvPr/>
        </p:nvSpPr>
        <p:spPr>
          <a:xfrm>
            <a:off x="2233166" y="4585395"/>
            <a:ext cx="1162943" cy="314325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ctr" indent="0" marL="0">
              <a:buNone/>
            </a:pPr>
            <a:r>
              <a:rPr lang="en-US" sz="1800" b="1" dirty="0">
                <a:solidFill>
                  <a:srgbClr val="201E1D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Contexto</a:t>
            </a:r>
            <a:endParaRPr lang="en-US" sz="1800" dirty="0"/>
          </a:p>
        </p:txBody>
      </p:sp>
      <p:sp>
        <p:nvSpPr>
          <p:cNvPr id="11" name="Text 6"/>
          <p:cNvSpPr/>
          <p:nvPr/>
        </p:nvSpPr>
        <p:spPr>
          <a:xfrm>
            <a:off x="1484159" y="4956870"/>
            <a:ext cx="2660958" cy="335161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ctr" indent="0" marL="0">
              <a:lnSpc>
                <a:spcPct val="104000"/>
              </a:lnSpc>
              <a:buNone/>
            </a:pPr>
            <a:r>
              <a:rPr lang="en-US" sz="1800" dirty="0">
                <a:solidFill>
                  <a:srgbClr val="3D4A60"/>
                </a:solidFill>
                <a:latin typeface="Atkinson Hyperlegible" pitchFamily="34" charset="0"/>
                <a:ea typeface="Atkinson Hyperlegible" pitchFamily="34" charset="-122"/>
                <a:cs typeface="Atkinson Hyperlegible" pitchFamily="34" charset="-120"/>
              </a:rPr>
              <a:t>onde e em que situação</a:t>
            </a:r>
            <a:endParaRPr lang="en-US" sz="1800" dirty="0"/>
          </a:p>
        </p:txBody>
      </p:sp>
      <p:pic>
        <p:nvPicPr>
          <p:cNvPr id="12" name="Image 3" descr="preencoded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72025" y="4319588"/>
            <a:ext cx="304800" cy="304800"/>
          </a:xfrm>
          <a:prstGeom prst="rect">
            <a:avLst/>
          </a:prstGeom>
        </p:spPr>
      </p:pic>
      <p:sp>
        <p:nvSpPr>
          <p:cNvPr id="13" name="Shape 7"/>
          <p:cNvSpPr/>
          <p:nvPr/>
        </p:nvSpPr>
        <p:spPr>
          <a:xfrm>
            <a:off x="6634163" y="3690045"/>
            <a:ext cx="800100" cy="800100"/>
          </a:xfrm>
          <a:prstGeom prst="ellipse">
            <a:avLst/>
          </a:prstGeom>
          <a:solidFill>
            <a:srgbClr val="F3F2F2"/>
          </a:solidFill>
          <a:ln/>
        </p:spPr>
      </p:sp>
      <p:pic>
        <p:nvPicPr>
          <p:cNvPr id="14" name="Image 4" descr="preencoded.png">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43713" y="3899595"/>
            <a:ext cx="381000" cy="381000"/>
          </a:xfrm>
          <a:prstGeom prst="rect">
            <a:avLst/>
          </a:prstGeom>
        </p:spPr>
      </p:pic>
      <p:sp>
        <p:nvSpPr>
          <p:cNvPr id="15" name="Text 8"/>
          <p:cNvSpPr/>
          <p:nvPr/>
        </p:nvSpPr>
        <p:spPr>
          <a:xfrm>
            <a:off x="6157377" y="4585395"/>
            <a:ext cx="1753672" cy="314325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ctr" indent="0" marL="0">
              <a:buNone/>
            </a:pPr>
            <a:r>
              <a:rPr lang="en-US" sz="1800" b="1" dirty="0">
                <a:solidFill>
                  <a:srgbClr val="201E1D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Participantes</a:t>
            </a:r>
            <a:endParaRPr lang="en-US" sz="1800" dirty="0"/>
          </a:p>
        </p:txBody>
      </p:sp>
      <p:sp>
        <p:nvSpPr>
          <p:cNvPr id="16" name="Text 9"/>
          <p:cNvSpPr/>
          <p:nvPr/>
        </p:nvSpPr>
        <p:spPr>
          <a:xfrm>
            <a:off x="5733529" y="4956870"/>
            <a:ext cx="2601367" cy="335161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ctr" indent="0" marL="0">
              <a:lnSpc>
                <a:spcPct val="104000"/>
              </a:lnSpc>
              <a:buNone/>
            </a:pPr>
            <a:r>
              <a:rPr lang="en-US" sz="1800" dirty="0">
                <a:solidFill>
                  <a:srgbClr val="3D4A60"/>
                </a:solidFill>
                <a:latin typeface="Atkinson Hyperlegible" pitchFamily="34" charset="0"/>
                <a:ea typeface="Atkinson Hyperlegible" pitchFamily="34" charset="-122"/>
                <a:cs typeface="Atkinson Hyperlegible" pitchFamily="34" charset="-120"/>
              </a:rPr>
              <a:t>quem, quantas pessoas</a:t>
            </a:r>
            <a:endParaRPr lang="en-US" sz="1800" dirty="0"/>
          </a:p>
        </p:txBody>
      </p:sp>
      <p:pic>
        <p:nvPicPr>
          <p:cNvPr id="17" name="Image 5" descr="preencoded.png">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991600" y="4319588"/>
            <a:ext cx="304800" cy="304800"/>
          </a:xfrm>
          <a:prstGeom prst="rect">
            <a:avLst/>
          </a:prstGeom>
        </p:spPr>
      </p:pic>
      <p:sp>
        <p:nvSpPr>
          <p:cNvPr id="18" name="Shape 10"/>
          <p:cNvSpPr/>
          <p:nvPr/>
        </p:nvSpPr>
        <p:spPr>
          <a:xfrm>
            <a:off x="10853738" y="3690045"/>
            <a:ext cx="800100" cy="800100"/>
          </a:xfrm>
          <a:prstGeom prst="ellipse">
            <a:avLst/>
          </a:prstGeom>
          <a:solidFill>
            <a:srgbClr val="F3F2F2"/>
          </a:solidFill>
          <a:ln/>
        </p:spPr>
      </p:sp>
      <p:pic>
        <p:nvPicPr>
          <p:cNvPr id="19" name="Image 6" descr="preencoded.png">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1063288" y="3899595"/>
            <a:ext cx="381000" cy="381000"/>
          </a:xfrm>
          <a:prstGeom prst="rect">
            <a:avLst/>
          </a:prstGeom>
        </p:spPr>
      </p:pic>
      <p:sp>
        <p:nvSpPr>
          <p:cNvPr id="20" name="Text 11"/>
          <p:cNvSpPr/>
          <p:nvPr/>
        </p:nvSpPr>
        <p:spPr>
          <a:xfrm>
            <a:off x="10249585" y="4585395"/>
            <a:ext cx="2008406" cy="314325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ctr" indent="0" marL="0">
              <a:buNone/>
            </a:pPr>
            <a:r>
              <a:rPr lang="en-US" sz="1800" b="1" dirty="0">
                <a:solidFill>
                  <a:srgbClr val="201E1D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Procedimentos</a:t>
            </a:r>
            <a:endParaRPr lang="en-US" sz="1800" dirty="0"/>
          </a:p>
        </p:txBody>
      </p:sp>
      <p:sp>
        <p:nvSpPr>
          <p:cNvPr id="21" name="Text 12"/>
          <p:cNvSpPr/>
          <p:nvPr/>
        </p:nvSpPr>
        <p:spPr>
          <a:xfrm>
            <a:off x="10480916" y="4956870"/>
            <a:ext cx="1545595" cy="335161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ctr" indent="0" marL="0">
              <a:lnSpc>
                <a:spcPct val="104000"/>
              </a:lnSpc>
              <a:buNone/>
            </a:pPr>
            <a:r>
              <a:rPr lang="en-US" sz="1800" dirty="0">
                <a:solidFill>
                  <a:srgbClr val="3D4A60"/>
                </a:solidFill>
                <a:latin typeface="Atkinson Hyperlegible" pitchFamily="34" charset="0"/>
                <a:ea typeface="Atkinson Hyperlegible" pitchFamily="34" charset="-122"/>
                <a:cs typeface="Atkinson Hyperlegible" pitchFamily="34" charset="-120"/>
              </a:rPr>
              <a:t>o que foi feito</a:t>
            </a:r>
            <a:endParaRPr lang="en-US" sz="1800" dirty="0"/>
          </a:p>
        </p:txBody>
      </p:sp>
      <p:pic>
        <p:nvPicPr>
          <p:cNvPr id="22" name="Image 7" descr="preencoded.png">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3211175" y="4319588"/>
            <a:ext cx="304800" cy="304800"/>
          </a:xfrm>
          <a:prstGeom prst="rect">
            <a:avLst/>
          </a:prstGeom>
        </p:spPr>
      </p:pic>
      <p:sp>
        <p:nvSpPr>
          <p:cNvPr id="23" name="Shape 13"/>
          <p:cNvSpPr/>
          <p:nvPr/>
        </p:nvSpPr>
        <p:spPr>
          <a:xfrm>
            <a:off x="15073313" y="3690045"/>
            <a:ext cx="800100" cy="800100"/>
          </a:xfrm>
          <a:prstGeom prst="ellipse">
            <a:avLst/>
          </a:prstGeom>
          <a:solidFill>
            <a:srgbClr val="F3F2F2"/>
          </a:solidFill>
          <a:ln/>
        </p:spPr>
      </p:sp>
      <p:pic>
        <p:nvPicPr>
          <p:cNvPr id="24" name="Image 8" descr="preencoded.png">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5282863" y="3899595"/>
            <a:ext cx="381000" cy="381000"/>
          </a:xfrm>
          <a:prstGeom prst="rect">
            <a:avLst/>
          </a:prstGeom>
        </p:spPr>
      </p:pic>
      <p:sp>
        <p:nvSpPr>
          <p:cNvPr id="25" name="Text 14"/>
          <p:cNvSpPr/>
          <p:nvPr/>
        </p:nvSpPr>
        <p:spPr>
          <a:xfrm>
            <a:off x="14968537" y="4585395"/>
            <a:ext cx="1009501" cy="314325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ctr" indent="0" marL="0">
              <a:buNone/>
            </a:pPr>
            <a:r>
              <a:rPr lang="en-US" sz="1800" b="1" dirty="0">
                <a:solidFill>
                  <a:srgbClr val="201E1D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Período</a:t>
            </a:r>
            <a:endParaRPr lang="en-US" sz="1800" dirty="0"/>
          </a:p>
        </p:txBody>
      </p:sp>
      <p:sp>
        <p:nvSpPr>
          <p:cNvPr id="26" name="Text 15"/>
          <p:cNvSpPr/>
          <p:nvPr/>
        </p:nvSpPr>
        <p:spPr>
          <a:xfrm>
            <a:off x="14007167" y="4956870"/>
            <a:ext cx="2932390" cy="335161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ctr" indent="0" marL="0">
              <a:lnSpc>
                <a:spcPct val="104000"/>
              </a:lnSpc>
              <a:buNone/>
            </a:pPr>
            <a:r>
              <a:rPr lang="en-US" sz="1800" dirty="0">
                <a:solidFill>
                  <a:srgbClr val="3D4A60"/>
                </a:solidFill>
                <a:latin typeface="Atkinson Hyperlegible" pitchFamily="34" charset="0"/>
                <a:ea typeface="Atkinson Hyperlegible" pitchFamily="34" charset="-122"/>
                <a:cs typeface="Atkinson Hyperlegible" pitchFamily="34" charset="-120"/>
              </a:rPr>
              <a:t>quando, por quanto tempo</a:t>
            </a:r>
            <a:endParaRPr lang="en-US" sz="1800" dirty="0"/>
          </a:p>
        </p:txBody>
      </p:sp>
      <p:sp>
        <p:nvSpPr>
          <p:cNvPr id="27" name="Text 16"/>
          <p:cNvSpPr/>
          <p:nvPr/>
        </p:nvSpPr>
        <p:spPr>
          <a:xfrm>
            <a:off x="952500" y="9372600"/>
            <a:ext cx="18021300" cy="34290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1950" b="1" dirty="0">
                <a:solidFill>
                  <a:srgbClr val="D6006C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Slide 5 de 9</a:t>
            </a:r>
            <a:endParaRPr lang="en-US" sz="195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8288000" cy="133350"/>
          </a:xfrm>
          <a:prstGeom prst="rect">
            <a:avLst/>
          </a:prstGeom>
          <a:solidFill>
            <a:srgbClr val="D6006C"/>
          </a:solidFill>
          <a:ln/>
        </p:spPr>
      </p:sp>
      <p:sp>
        <p:nvSpPr>
          <p:cNvPr id="3" name="Shape 1"/>
          <p:cNvSpPr/>
          <p:nvPr/>
        </p:nvSpPr>
        <p:spPr>
          <a:xfrm>
            <a:off x="952500" y="609600"/>
            <a:ext cx="457200" cy="457200"/>
          </a:xfrm>
          <a:prstGeom prst="roundRect">
            <a:avLst>
              <a:gd name="adj" fmla="val 18750"/>
            </a:avLst>
          </a:prstGeom>
          <a:solidFill>
            <a:srgbClr val="D6006C"/>
          </a:solidFill>
          <a:ln/>
        </p:spPr>
      </p:sp>
      <p:pic>
        <p:nvPicPr>
          <p:cNvPr id="4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57275" y="714375"/>
            <a:ext cx="247650" cy="247650"/>
          </a:xfrm>
          <a:prstGeom prst="rect">
            <a:avLst/>
          </a:prstGeom>
        </p:spPr>
      </p:pic>
      <p:sp>
        <p:nvSpPr>
          <p:cNvPr id="5" name="Text 2"/>
          <p:cNvSpPr/>
          <p:nvPr/>
        </p:nvSpPr>
        <p:spPr>
          <a:xfrm>
            <a:off x="1543050" y="700088"/>
            <a:ext cx="5822216" cy="314325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1800" b="1" dirty="0">
                <a:solidFill>
                  <a:srgbClr val="D6006C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3 · Políticas Públicas e Direitos Educacionais</a:t>
            </a:r>
            <a:endParaRPr lang="en-US" sz="1800" dirty="0"/>
          </a:p>
        </p:txBody>
      </p:sp>
      <p:pic>
        <p:nvPicPr>
          <p:cNvPr id="6" name="Image 1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51970" y="685800"/>
            <a:ext cx="383530" cy="304800"/>
          </a:xfrm>
          <a:prstGeom prst="rect">
            <a:avLst/>
          </a:prstGeom>
        </p:spPr>
      </p:pic>
      <p:sp>
        <p:nvSpPr>
          <p:cNvPr id="7" name="Text 3"/>
          <p:cNvSpPr/>
          <p:nvPr/>
        </p:nvSpPr>
        <p:spPr>
          <a:xfrm>
            <a:off x="952500" y="1066800"/>
            <a:ext cx="18021300" cy="638175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3900" b="1" dirty="0">
                <a:solidFill>
                  <a:srgbClr val="D6006C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Resultados </a:t>
            </a:r>
            <a:pPr algn="l" indent="0" marL="0">
              <a:buNone/>
            </a:pPr>
            <a:r>
              <a:rPr lang="en-US" sz="2250" b="1" dirty="0">
                <a:solidFill>
                  <a:srgbClr val="7A7370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— o que apareceu</a:t>
            </a:r>
            <a:endParaRPr lang="en-US" sz="3900" dirty="0"/>
          </a:p>
        </p:txBody>
      </p:sp>
      <p:pic>
        <p:nvPicPr>
          <p:cNvPr id="8" name="Image 2" descr="preencoded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625388" y="5110163"/>
            <a:ext cx="381000" cy="381000"/>
          </a:xfrm>
          <a:prstGeom prst="rect">
            <a:avLst/>
          </a:prstGeom>
        </p:spPr>
      </p:pic>
      <p:sp>
        <p:nvSpPr>
          <p:cNvPr id="9" name="Text 4"/>
          <p:cNvSpPr/>
          <p:nvPr/>
        </p:nvSpPr>
        <p:spPr>
          <a:xfrm>
            <a:off x="13120688" y="5139630"/>
            <a:ext cx="2364313" cy="360015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lnSpc>
                <a:spcPct val="102424"/>
              </a:lnSpc>
              <a:buNone/>
            </a:pPr>
            <a:r>
              <a:rPr lang="en-US" sz="1950" dirty="0">
                <a:solidFill>
                  <a:srgbClr val="201E1D"/>
                </a:solidFill>
                <a:latin typeface="Atkinson Hyperlegible" pitchFamily="34" charset="0"/>
                <a:ea typeface="Atkinson Hyperlegible" pitchFamily="34" charset="-122"/>
                <a:cs typeface="Atkinson Hyperlegible" pitchFamily="34" charset="-120"/>
              </a:rPr>
              <a:t>[o primeiro achado]</a:t>
            </a:r>
            <a:endParaRPr lang="en-US" sz="1950" dirty="0"/>
          </a:p>
        </p:txBody>
      </p:sp>
      <p:pic>
        <p:nvPicPr>
          <p:cNvPr id="10" name="Image 3" descr="preencoded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625388" y="5624513"/>
            <a:ext cx="381000" cy="381000"/>
          </a:xfrm>
          <a:prstGeom prst="rect">
            <a:avLst/>
          </a:prstGeom>
        </p:spPr>
      </p:pic>
      <p:sp>
        <p:nvSpPr>
          <p:cNvPr id="11" name="Text 5"/>
          <p:cNvSpPr/>
          <p:nvPr/>
        </p:nvSpPr>
        <p:spPr>
          <a:xfrm>
            <a:off x="13120688" y="5653980"/>
            <a:ext cx="2373645" cy="360015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lnSpc>
                <a:spcPct val="102424"/>
              </a:lnSpc>
              <a:buNone/>
            </a:pPr>
            <a:r>
              <a:rPr lang="en-US" sz="1950" dirty="0">
                <a:solidFill>
                  <a:srgbClr val="201E1D"/>
                </a:solidFill>
                <a:latin typeface="Atkinson Hyperlegible" pitchFamily="34" charset="0"/>
                <a:ea typeface="Atkinson Hyperlegible" pitchFamily="34" charset="-122"/>
                <a:cs typeface="Atkinson Hyperlegible" pitchFamily="34" charset="-120"/>
              </a:rPr>
              <a:t>[o segundo achado]</a:t>
            </a:r>
            <a:endParaRPr lang="en-US" sz="1950" dirty="0"/>
          </a:p>
        </p:txBody>
      </p:sp>
      <p:sp>
        <p:nvSpPr>
          <p:cNvPr id="12" name="Text 6"/>
          <p:cNvSpPr/>
          <p:nvPr/>
        </p:nvSpPr>
        <p:spPr>
          <a:xfrm>
            <a:off x="952500" y="9372600"/>
            <a:ext cx="18021300" cy="34290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1950" b="1" dirty="0">
                <a:solidFill>
                  <a:srgbClr val="D6006C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Slide 6 de 9</a:t>
            </a:r>
            <a:endParaRPr lang="en-US" sz="195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8288000" cy="133350"/>
          </a:xfrm>
          <a:prstGeom prst="rect">
            <a:avLst/>
          </a:prstGeom>
          <a:solidFill>
            <a:srgbClr val="D6006C"/>
          </a:solidFill>
          <a:ln/>
        </p:spPr>
      </p:sp>
      <p:sp>
        <p:nvSpPr>
          <p:cNvPr id="3" name="Shape 1"/>
          <p:cNvSpPr/>
          <p:nvPr/>
        </p:nvSpPr>
        <p:spPr>
          <a:xfrm>
            <a:off x="952500" y="609600"/>
            <a:ext cx="457200" cy="457200"/>
          </a:xfrm>
          <a:prstGeom prst="roundRect">
            <a:avLst>
              <a:gd name="adj" fmla="val 18750"/>
            </a:avLst>
          </a:prstGeom>
          <a:solidFill>
            <a:srgbClr val="D6006C"/>
          </a:solidFill>
          <a:ln/>
        </p:spPr>
      </p:sp>
      <p:pic>
        <p:nvPicPr>
          <p:cNvPr id="4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57275" y="714375"/>
            <a:ext cx="247650" cy="247650"/>
          </a:xfrm>
          <a:prstGeom prst="rect">
            <a:avLst/>
          </a:prstGeom>
        </p:spPr>
      </p:pic>
      <p:sp>
        <p:nvSpPr>
          <p:cNvPr id="5" name="Text 2"/>
          <p:cNvSpPr/>
          <p:nvPr/>
        </p:nvSpPr>
        <p:spPr>
          <a:xfrm>
            <a:off x="1543050" y="700088"/>
            <a:ext cx="5822216" cy="314325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1800" b="1" dirty="0">
                <a:solidFill>
                  <a:srgbClr val="D6006C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3 · Políticas Públicas e Direitos Educacionais</a:t>
            </a:r>
            <a:endParaRPr lang="en-US" sz="1800" dirty="0"/>
          </a:p>
        </p:txBody>
      </p:sp>
      <p:pic>
        <p:nvPicPr>
          <p:cNvPr id="6" name="Image 1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51970" y="685800"/>
            <a:ext cx="383530" cy="304800"/>
          </a:xfrm>
          <a:prstGeom prst="rect">
            <a:avLst/>
          </a:prstGeom>
        </p:spPr>
      </p:pic>
      <p:sp>
        <p:nvSpPr>
          <p:cNvPr id="7" name="Text 3"/>
          <p:cNvSpPr/>
          <p:nvPr/>
        </p:nvSpPr>
        <p:spPr>
          <a:xfrm>
            <a:off x="952500" y="1066800"/>
            <a:ext cx="18021300" cy="638175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3900" b="1" dirty="0">
                <a:solidFill>
                  <a:srgbClr val="D6006C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Resultados </a:t>
            </a:r>
            <a:pPr algn="l" indent="0" marL="0">
              <a:buNone/>
            </a:pPr>
            <a:r>
              <a:rPr lang="en-US" sz="2250" b="1" dirty="0">
                <a:solidFill>
                  <a:srgbClr val="7A7370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— o que isso significa</a:t>
            </a:r>
            <a:endParaRPr lang="en-US" sz="3900" dirty="0"/>
          </a:p>
        </p:txBody>
      </p:sp>
      <p:pic>
        <p:nvPicPr>
          <p:cNvPr id="8" name="Image 2" descr="preencoded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2500" y="5110163"/>
            <a:ext cx="381000" cy="381000"/>
          </a:xfrm>
          <a:prstGeom prst="rect">
            <a:avLst/>
          </a:prstGeom>
        </p:spPr>
      </p:pic>
      <p:sp>
        <p:nvSpPr>
          <p:cNvPr id="9" name="Text 4"/>
          <p:cNvSpPr/>
          <p:nvPr/>
        </p:nvSpPr>
        <p:spPr>
          <a:xfrm>
            <a:off x="1447800" y="5139630"/>
            <a:ext cx="3567589" cy="360015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lnSpc>
                <a:spcPct val="102424"/>
              </a:lnSpc>
              <a:buNone/>
            </a:pPr>
            <a:r>
              <a:rPr lang="en-US" sz="1950" dirty="0">
                <a:solidFill>
                  <a:srgbClr val="201E1D"/>
                </a:solidFill>
                <a:latin typeface="Atkinson Hyperlegible" pitchFamily="34" charset="0"/>
                <a:ea typeface="Atkinson Hyperlegible" pitchFamily="34" charset="-122"/>
                <a:cs typeface="Atkinson Hyperlegible" pitchFamily="34" charset="-120"/>
              </a:rPr>
              <a:t>[a leitura do primeiro achado]</a:t>
            </a:r>
            <a:endParaRPr lang="en-US" sz="1950" dirty="0"/>
          </a:p>
        </p:txBody>
      </p:sp>
      <p:pic>
        <p:nvPicPr>
          <p:cNvPr id="10" name="Image 3" descr="preencoded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52500" y="5624513"/>
            <a:ext cx="381000" cy="381000"/>
          </a:xfrm>
          <a:prstGeom prst="rect">
            <a:avLst/>
          </a:prstGeom>
        </p:spPr>
      </p:pic>
      <p:sp>
        <p:nvSpPr>
          <p:cNvPr id="11" name="Text 5"/>
          <p:cNvSpPr/>
          <p:nvPr/>
        </p:nvSpPr>
        <p:spPr>
          <a:xfrm>
            <a:off x="1447800" y="5653980"/>
            <a:ext cx="3576920" cy="360015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lnSpc>
                <a:spcPct val="102424"/>
              </a:lnSpc>
              <a:buNone/>
            </a:pPr>
            <a:r>
              <a:rPr lang="en-US" sz="1950" dirty="0">
                <a:solidFill>
                  <a:srgbClr val="201E1D"/>
                </a:solidFill>
                <a:latin typeface="Atkinson Hyperlegible" pitchFamily="34" charset="0"/>
                <a:ea typeface="Atkinson Hyperlegible" pitchFamily="34" charset="-122"/>
                <a:cs typeface="Atkinson Hyperlegible" pitchFamily="34" charset="-120"/>
              </a:rPr>
              <a:t>[a leitura do segundo achado]</a:t>
            </a:r>
            <a:endParaRPr lang="en-US" sz="1950" dirty="0"/>
          </a:p>
        </p:txBody>
      </p:sp>
      <p:sp>
        <p:nvSpPr>
          <p:cNvPr id="12" name="Text 6"/>
          <p:cNvSpPr/>
          <p:nvPr/>
        </p:nvSpPr>
        <p:spPr>
          <a:xfrm>
            <a:off x="952500" y="9372600"/>
            <a:ext cx="18021300" cy="34290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1950" b="1" dirty="0">
                <a:solidFill>
                  <a:srgbClr val="D6006C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Slide 7 de 9</a:t>
            </a:r>
            <a:endParaRPr lang="en-US" sz="195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8288000" cy="133350"/>
          </a:xfrm>
          <a:prstGeom prst="rect">
            <a:avLst/>
          </a:prstGeom>
          <a:solidFill>
            <a:srgbClr val="D6006C"/>
          </a:solidFill>
          <a:ln/>
        </p:spPr>
      </p:sp>
      <p:sp>
        <p:nvSpPr>
          <p:cNvPr id="3" name="Shape 1"/>
          <p:cNvSpPr/>
          <p:nvPr/>
        </p:nvSpPr>
        <p:spPr>
          <a:xfrm>
            <a:off x="952500" y="609600"/>
            <a:ext cx="457200" cy="457200"/>
          </a:xfrm>
          <a:prstGeom prst="roundRect">
            <a:avLst>
              <a:gd name="adj" fmla="val 18750"/>
            </a:avLst>
          </a:prstGeom>
          <a:solidFill>
            <a:srgbClr val="D6006C"/>
          </a:solidFill>
          <a:ln/>
        </p:spPr>
      </p:sp>
      <p:pic>
        <p:nvPicPr>
          <p:cNvPr id="4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57275" y="714375"/>
            <a:ext cx="247650" cy="247650"/>
          </a:xfrm>
          <a:prstGeom prst="rect">
            <a:avLst/>
          </a:prstGeom>
        </p:spPr>
      </p:pic>
      <p:sp>
        <p:nvSpPr>
          <p:cNvPr id="5" name="Text 2"/>
          <p:cNvSpPr/>
          <p:nvPr/>
        </p:nvSpPr>
        <p:spPr>
          <a:xfrm>
            <a:off x="1543050" y="700088"/>
            <a:ext cx="5822216" cy="314325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1800" b="1" dirty="0">
                <a:solidFill>
                  <a:srgbClr val="D6006C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3 · Políticas Públicas e Direitos Educacionais</a:t>
            </a:r>
            <a:endParaRPr lang="en-US" sz="1800" dirty="0"/>
          </a:p>
        </p:txBody>
      </p:sp>
      <p:pic>
        <p:nvPicPr>
          <p:cNvPr id="6" name="Image 1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51970" y="685800"/>
            <a:ext cx="383530" cy="304800"/>
          </a:xfrm>
          <a:prstGeom prst="rect">
            <a:avLst/>
          </a:prstGeom>
        </p:spPr>
      </p:pic>
      <p:sp>
        <p:nvSpPr>
          <p:cNvPr id="7" name="Text 3"/>
          <p:cNvSpPr/>
          <p:nvPr/>
        </p:nvSpPr>
        <p:spPr>
          <a:xfrm>
            <a:off x="952500" y="1066800"/>
            <a:ext cx="18021300" cy="638175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3900" b="1" dirty="0">
                <a:solidFill>
                  <a:srgbClr val="D6006C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O que fica</a:t>
            </a:r>
            <a:endParaRPr lang="en-US" sz="3900" dirty="0"/>
          </a:p>
        </p:txBody>
      </p:sp>
      <p:sp>
        <p:nvSpPr>
          <p:cNvPr id="8" name="Shape 4"/>
          <p:cNvSpPr/>
          <p:nvPr/>
        </p:nvSpPr>
        <p:spPr>
          <a:xfrm>
            <a:off x="952500" y="1743075"/>
            <a:ext cx="5308550" cy="7629525"/>
          </a:xfrm>
          <a:prstGeom prst="roundRect">
            <a:avLst>
              <a:gd name="adj" fmla="val 1794"/>
            </a:avLst>
          </a:prstGeom>
          <a:solidFill>
            <a:srgbClr val="F3F2F2"/>
          </a:solidFill>
          <a:ln/>
        </p:spPr>
      </p:sp>
      <p:pic>
        <p:nvPicPr>
          <p:cNvPr id="9" name="Image 2" descr="preencoded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9051" y="2066925"/>
            <a:ext cx="495300" cy="495300"/>
          </a:xfrm>
          <a:prstGeom prst="rect">
            <a:avLst/>
          </a:prstGeom>
        </p:spPr>
      </p:pic>
      <p:sp>
        <p:nvSpPr>
          <p:cNvPr id="10" name="Text 5"/>
          <p:cNvSpPr/>
          <p:nvPr/>
        </p:nvSpPr>
        <p:spPr>
          <a:xfrm>
            <a:off x="2615104" y="2695575"/>
            <a:ext cx="1983194" cy="36195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ctr" indent="0" marL="0">
              <a:buNone/>
            </a:pPr>
            <a:r>
              <a:rPr lang="en-US" sz="2100" b="1" dirty="0">
                <a:solidFill>
                  <a:srgbClr val="201E1D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Contribuição</a:t>
            </a:r>
            <a:endParaRPr lang="en-US" sz="2100" dirty="0"/>
          </a:p>
        </p:txBody>
      </p:sp>
      <p:sp>
        <p:nvSpPr>
          <p:cNvPr id="11" name="Text 6"/>
          <p:cNvSpPr/>
          <p:nvPr/>
        </p:nvSpPr>
        <p:spPr>
          <a:xfrm>
            <a:off x="1744653" y="3152775"/>
            <a:ext cx="3724096" cy="359569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ctr" indent="0" marL="0">
              <a:lnSpc>
                <a:spcPct val="108871"/>
              </a:lnSpc>
              <a:buNone/>
            </a:pPr>
            <a:r>
              <a:rPr lang="en-US" sz="1875" dirty="0">
                <a:solidFill>
                  <a:srgbClr val="3D4A60"/>
                </a:solidFill>
                <a:latin typeface="Atkinson Hyperlegible" pitchFamily="34" charset="0"/>
                <a:ea typeface="Atkinson Hyperlegible" pitchFamily="34" charset="-122"/>
                <a:cs typeface="Atkinson Hyperlegible" pitchFamily="34" charset="-120"/>
              </a:rPr>
              <a:t>[o que este trabalho acrescenta]</a:t>
            </a:r>
            <a:endParaRPr lang="en-US" sz="1875" dirty="0"/>
          </a:p>
        </p:txBody>
      </p:sp>
      <p:sp>
        <p:nvSpPr>
          <p:cNvPr id="12" name="Shape 7"/>
          <p:cNvSpPr/>
          <p:nvPr/>
        </p:nvSpPr>
        <p:spPr>
          <a:xfrm>
            <a:off x="6489650" y="1743075"/>
            <a:ext cx="5308699" cy="7629525"/>
          </a:xfrm>
          <a:prstGeom prst="roundRect">
            <a:avLst>
              <a:gd name="adj" fmla="val 1794"/>
            </a:avLst>
          </a:prstGeom>
          <a:solidFill>
            <a:srgbClr val="F3F2F2"/>
          </a:solidFill>
          <a:ln/>
        </p:spPr>
      </p:sp>
      <p:pic>
        <p:nvPicPr>
          <p:cNvPr id="13" name="Image 3" descr="preencoded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896350" y="2066925"/>
            <a:ext cx="495300" cy="495300"/>
          </a:xfrm>
          <a:prstGeom prst="rect">
            <a:avLst/>
          </a:prstGeom>
        </p:spPr>
      </p:pic>
      <p:sp>
        <p:nvSpPr>
          <p:cNvPr id="14" name="Text 8"/>
          <p:cNvSpPr/>
          <p:nvPr/>
        </p:nvSpPr>
        <p:spPr>
          <a:xfrm>
            <a:off x="8665220" y="2695575"/>
            <a:ext cx="957560" cy="36195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ctr" indent="0" marL="0">
              <a:buNone/>
            </a:pPr>
            <a:r>
              <a:rPr lang="en-US" sz="2100" b="1" dirty="0">
                <a:solidFill>
                  <a:srgbClr val="201E1D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Limite</a:t>
            </a:r>
            <a:endParaRPr lang="en-US" sz="2100" dirty="0"/>
          </a:p>
        </p:txBody>
      </p:sp>
      <p:sp>
        <p:nvSpPr>
          <p:cNvPr id="15" name="Text 9"/>
          <p:cNvSpPr/>
          <p:nvPr/>
        </p:nvSpPr>
        <p:spPr>
          <a:xfrm>
            <a:off x="7508371" y="3152775"/>
            <a:ext cx="3271108" cy="359569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ctr" indent="0" marL="0">
              <a:lnSpc>
                <a:spcPct val="108871"/>
              </a:lnSpc>
              <a:buNone/>
            </a:pPr>
            <a:r>
              <a:rPr lang="en-US" sz="1875" dirty="0">
                <a:solidFill>
                  <a:srgbClr val="3D4A60"/>
                </a:solidFill>
                <a:latin typeface="Atkinson Hyperlegible" pitchFamily="34" charset="0"/>
                <a:ea typeface="Atkinson Hyperlegible" pitchFamily="34" charset="-122"/>
                <a:cs typeface="Atkinson Hyperlegible" pitchFamily="34" charset="-120"/>
              </a:rPr>
              <a:t>[o que o trabalho não cobre]</a:t>
            </a:r>
            <a:endParaRPr lang="en-US" sz="1875" dirty="0"/>
          </a:p>
        </p:txBody>
      </p:sp>
      <p:sp>
        <p:nvSpPr>
          <p:cNvPr id="16" name="Shape 10"/>
          <p:cNvSpPr/>
          <p:nvPr/>
        </p:nvSpPr>
        <p:spPr>
          <a:xfrm>
            <a:off x="12026950" y="1743075"/>
            <a:ext cx="5308550" cy="7629525"/>
          </a:xfrm>
          <a:prstGeom prst="roundRect">
            <a:avLst>
              <a:gd name="adj" fmla="val 1794"/>
            </a:avLst>
          </a:prstGeom>
          <a:solidFill>
            <a:srgbClr val="F3F2F2"/>
          </a:solidFill>
          <a:ln/>
        </p:spPr>
      </p:sp>
      <p:pic>
        <p:nvPicPr>
          <p:cNvPr id="17" name="Image 4" descr="preencoded.png">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433500" y="2066925"/>
            <a:ext cx="495300" cy="495300"/>
          </a:xfrm>
          <a:prstGeom prst="rect">
            <a:avLst/>
          </a:prstGeom>
        </p:spPr>
      </p:pic>
      <p:sp>
        <p:nvSpPr>
          <p:cNvPr id="18" name="Text 11"/>
          <p:cNvSpPr/>
          <p:nvPr/>
        </p:nvSpPr>
        <p:spPr>
          <a:xfrm>
            <a:off x="13553673" y="2695575"/>
            <a:ext cx="2254954" cy="36195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ctr" indent="0" marL="0">
              <a:buNone/>
            </a:pPr>
            <a:r>
              <a:rPr lang="en-US" sz="2100" b="1" dirty="0">
                <a:solidFill>
                  <a:srgbClr val="201E1D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Próximo passo</a:t>
            </a:r>
            <a:endParaRPr lang="en-US" sz="2100" dirty="0"/>
          </a:p>
        </p:txBody>
      </p:sp>
      <p:sp>
        <p:nvSpPr>
          <p:cNvPr id="19" name="Text 12"/>
          <p:cNvSpPr/>
          <p:nvPr/>
        </p:nvSpPr>
        <p:spPr>
          <a:xfrm>
            <a:off x="12969545" y="3152775"/>
            <a:ext cx="3423359" cy="359569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ctr" indent="0" marL="0">
              <a:lnSpc>
                <a:spcPct val="108871"/>
              </a:lnSpc>
              <a:buNone/>
            </a:pPr>
            <a:r>
              <a:rPr lang="en-US" sz="1875" dirty="0">
                <a:solidFill>
                  <a:srgbClr val="3D4A60"/>
                </a:solidFill>
                <a:latin typeface="Atkinson Hyperlegible" pitchFamily="34" charset="0"/>
                <a:ea typeface="Atkinson Hyperlegible" pitchFamily="34" charset="-122"/>
                <a:cs typeface="Atkinson Hyperlegible" pitchFamily="34" charset="-120"/>
              </a:rPr>
              <a:t>[o que você faria em seguida]</a:t>
            </a:r>
            <a:endParaRPr lang="en-US" sz="1875" dirty="0"/>
          </a:p>
        </p:txBody>
      </p:sp>
      <p:sp>
        <p:nvSpPr>
          <p:cNvPr id="20" name="Text 13"/>
          <p:cNvSpPr/>
          <p:nvPr/>
        </p:nvSpPr>
        <p:spPr>
          <a:xfrm>
            <a:off x="952500" y="9372600"/>
            <a:ext cx="18021300" cy="34290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1950" b="1" dirty="0">
                <a:solidFill>
                  <a:srgbClr val="D6006C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Slide 8 de 9</a:t>
            </a:r>
            <a:endParaRPr lang="en-US" sz="195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bg>
      <p:bgPr>
        <a:solidFill>
          <a:srgbClr val="D6006C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335000" y="5524500"/>
            <a:ext cx="5334000" cy="53340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952500" y="633413"/>
            <a:ext cx="5822216" cy="314325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1800" b="1" dirty="0">
                <a:solidFill>
                  <a:srgbClr val="F3F2F2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3 · Políticas Públicas e Direitos Educacionais</a:t>
            </a:r>
            <a:endParaRPr lang="en-US" sz="1800" dirty="0"/>
          </a:p>
        </p:txBody>
      </p:sp>
      <p:pic>
        <p:nvPicPr>
          <p:cNvPr id="4" name="Image 1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413659" y="609600"/>
            <a:ext cx="407491" cy="323850"/>
          </a:xfrm>
          <a:prstGeom prst="rect">
            <a:avLst/>
          </a:prstGeom>
        </p:spPr>
      </p:pic>
      <p:pic>
        <p:nvPicPr>
          <p:cNvPr id="5" name="Image 2" descr="preencoded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11650" y="609600"/>
            <a:ext cx="323850" cy="323850"/>
          </a:xfrm>
          <a:prstGeom prst="rect">
            <a:avLst/>
          </a:prstGeom>
        </p:spPr>
      </p:pic>
      <p:sp>
        <p:nvSpPr>
          <p:cNvPr id="6" name="Text 1"/>
          <p:cNvSpPr/>
          <p:nvPr/>
        </p:nvSpPr>
        <p:spPr>
          <a:xfrm>
            <a:off x="952500" y="3000375"/>
            <a:ext cx="18021300" cy="638175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3900" b="1" dirty="0">
                <a:solidFill>
                  <a:srgbClr val="F3F2F2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Contato</a:t>
            </a:r>
            <a:endParaRPr lang="en-US" sz="3900" dirty="0"/>
          </a:p>
        </p:txBody>
      </p:sp>
      <p:pic>
        <p:nvPicPr>
          <p:cNvPr id="7" name="Image 3" descr="preencoded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52500" y="5667375"/>
            <a:ext cx="419100" cy="419100"/>
          </a:xfrm>
          <a:prstGeom prst="rect">
            <a:avLst/>
          </a:prstGeom>
        </p:spPr>
      </p:pic>
      <p:sp>
        <p:nvSpPr>
          <p:cNvPr id="8" name="Text 2"/>
          <p:cNvSpPr/>
          <p:nvPr/>
        </p:nvSpPr>
        <p:spPr>
          <a:xfrm>
            <a:off x="1524000" y="5676900"/>
            <a:ext cx="2886224" cy="43815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2550" dirty="0">
                <a:solidFill>
                  <a:srgbClr val="F3F2F2"/>
                </a:solidFill>
                <a:latin typeface="Atkinson Hyperlegible" pitchFamily="34" charset="0"/>
                <a:ea typeface="Atkinson Hyperlegible" pitchFamily="34" charset="-122"/>
                <a:cs typeface="Atkinson Hyperlegible" pitchFamily="34" charset="-120"/>
              </a:rPr>
              <a:t>[seu.email@ufg.br]</a:t>
            </a:r>
            <a:endParaRPr lang="en-US" sz="2550" dirty="0"/>
          </a:p>
        </p:txBody>
      </p:sp>
      <p:pic>
        <p:nvPicPr>
          <p:cNvPr id="9" name="Image 4" descr="preencoded.png">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52500" y="6276975"/>
            <a:ext cx="419100" cy="419100"/>
          </a:xfrm>
          <a:prstGeom prst="rect">
            <a:avLst/>
          </a:prstGeom>
        </p:spPr>
      </p:pic>
      <p:sp>
        <p:nvSpPr>
          <p:cNvPr id="10" name="Text 3"/>
          <p:cNvSpPr/>
          <p:nvPr/>
        </p:nvSpPr>
        <p:spPr>
          <a:xfrm>
            <a:off x="1524000" y="6286500"/>
            <a:ext cx="6740470" cy="43815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lnSpc>
                <a:spcPct val="110526"/>
              </a:lnSpc>
              <a:buNone/>
            </a:pPr>
            <a:r>
              <a:rPr lang="en-US" sz="2250" dirty="0">
                <a:solidFill>
                  <a:srgbClr val="F3F2F2"/>
                </a:solidFill>
                <a:latin typeface="Atkinson Hyperlegible" pitchFamily="34" charset="0"/>
                <a:ea typeface="Atkinson Hyperlegible" pitchFamily="34" charset="-122"/>
                <a:cs typeface="Atkinson Hyperlegible" pitchFamily="34" charset="-120"/>
              </a:rPr>
              <a:t>[Referências completas, no padrão do seu curso]</a:t>
            </a:r>
            <a:endParaRPr lang="en-US" sz="2250" dirty="0"/>
          </a:p>
        </p:txBody>
      </p:sp>
      <p:pic>
        <p:nvPicPr>
          <p:cNvPr id="11" name="Image 5" descr="preencoded.png">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52500" y="6886575"/>
            <a:ext cx="419100" cy="419100"/>
          </a:xfrm>
          <a:prstGeom prst="rect">
            <a:avLst/>
          </a:prstGeom>
        </p:spPr>
      </p:pic>
      <p:sp>
        <p:nvSpPr>
          <p:cNvPr id="12" name="Text 4"/>
          <p:cNvSpPr/>
          <p:nvPr/>
        </p:nvSpPr>
        <p:spPr>
          <a:xfrm>
            <a:off x="1524000" y="6896100"/>
            <a:ext cx="4048735" cy="43815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2550" dirty="0">
                <a:solidFill>
                  <a:srgbClr val="F3F2F2"/>
                </a:solidFill>
                <a:latin typeface="Atkinson Hyperlegible" pitchFamily="34" charset="0"/>
                <a:ea typeface="Atkinson Hyperlegible" pitchFamily="34" charset="-122"/>
                <a:cs typeface="Atkinson Hyperlegible" pitchFamily="34" charset="-120"/>
              </a:rPr>
              <a:t>Obrigado(a) pela atenção.</a:t>
            </a:r>
            <a:endParaRPr lang="en-US" sz="2550" dirty="0"/>
          </a:p>
        </p:txBody>
      </p:sp>
      <p:sp>
        <p:nvSpPr>
          <p:cNvPr id="13" name="Text 5"/>
          <p:cNvSpPr/>
          <p:nvPr/>
        </p:nvSpPr>
        <p:spPr>
          <a:xfrm>
            <a:off x="952500" y="9372600"/>
            <a:ext cx="18021300" cy="34290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1950" b="1" dirty="0">
                <a:solidFill>
                  <a:srgbClr val="F3F2F2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Slide 9 de 9</a:t>
            </a:r>
            <a:endParaRPr lang="en-US" sz="195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9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2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PptxGenJS Presentation</dc:title>
  <dc:subject>PptxGenJS Presentation</dc:subject>
  <dc:creator>PptxGenJS</dc:creator>
  <cp:lastModifiedBy>PptxGenJS</cp:lastModifiedBy>
  <cp:revision>1</cp:revision>
  <dcterms:created xsi:type="dcterms:W3CDTF">2026-09-08T20:37:29Z</dcterms:created>
  <dcterms:modified xsi:type="dcterms:W3CDTF">2026-09-08T20:37:29Z</dcterms:modified>
</cp:coreProperties>
</file>