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Título completo, seu nome, orientação, instituição — e uma foto de capa, se quiser.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problema ou a inquietação que originou o trabalho — mostre no diagrama e diga em uma frase.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trabalho se propôs a fazer — verbo no infinitivo, sem subitens.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Dois ou três autores centrais e o conceito que você toma de cada um.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Contexto, participantes, procedimentos e período; se for relato de experiência, a cena.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apareceu. Uma imagem, tabela ou fala; descreva oralmente o que está na tela.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isso significa — a leitura dos achados mostrados no slide anterior.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Contribuições, limites e o que você faria em seguida.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Seu e-mail, referências completas e agradecimentos.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0" y="4953000"/>
            <a:ext cx="5905500" cy="5905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name="adj" fmla="val 17857"/>
            </a:avLst>
          </a:prstGeom>
          <a:solidFill>
            <a:srgbClr val="E05C1E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733425"/>
            <a:ext cx="285750" cy="2857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19250" y="723900"/>
            <a:ext cx="670707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9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4451" y="685800"/>
            <a:ext cx="479524" cy="381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0" y="685800"/>
            <a:ext cx="381000" cy="381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3816"/>
              </a:lnSpc>
              <a:buNone/>
            </a:pPr>
            <a:r>
              <a:rPr lang="en-US" sz="46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[Título completo do trabalho]</a:t>
            </a:r>
            <a:endParaRPr lang="en-US" sz="4650" dirty="0"/>
          </a:p>
        </p:txBody>
      </p:sp>
      <p:sp>
        <p:nvSpPr>
          <p:cNvPr id="11" name="Text 5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4872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 nome] · [Orientação, se houver] · [Instituição]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1 de 9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onde vem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4825305"/>
            <a:ext cx="533400" cy="5334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[onde e com quem]</a:t>
            </a:r>
            <a:endParaRPr lang="en-US" sz="21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5329089"/>
            <a:ext cx="457200" cy="4572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E05C1E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75" y="4825305"/>
            <a:ext cx="533400" cy="5334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Problema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inquietação, em uma frase]</a:t>
            </a:r>
            <a:endParaRPr lang="en-US" sz="2100" dirty="0"/>
          </a:p>
        </p:txBody>
      </p:sp>
      <p:sp>
        <p:nvSpPr>
          <p:cNvPr id="17" name="Text 10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2 de 9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E05C1E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0" y="4648200"/>
            <a:ext cx="114300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</a:t>
            </a:r>
            <a:endParaRPr lang="en-US" sz="3900" dirty="0"/>
          </a:p>
        </p:txBody>
      </p:sp>
      <p:sp>
        <p:nvSpPr>
          <p:cNvPr id="10" name="Text 5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3077"/>
              </a:lnSpc>
              <a:buNone/>
            </a:pPr>
            <a:r>
              <a:rPr lang="en-US" sz="31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[Analisar / Investigar / Descrever...] [o que o trabalho se propôs a fazer]</a:t>
            </a:r>
            <a:endParaRPr lang="en-US" sz="3150" dirty="0"/>
          </a:p>
        </p:txBody>
      </p:sp>
      <p:sp>
        <p:nvSpPr>
          <p:cNvPr id="11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3 de 9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Referências que sustentam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066925"/>
            <a:ext cx="4660850" cy="4572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500" y="2066925"/>
            <a:ext cx="4660999" cy="4572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0800" y="2066925"/>
            <a:ext cx="4660850" cy="4572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4 de 9</a:t>
            </a:r>
            <a:endParaRPr lang="en-US" sz="1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Percurso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3899595"/>
            <a:ext cx="381000" cy="3810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onde e em que situação</a:t>
            </a:r>
            <a:endParaRPr lang="en-US" sz="18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4319588"/>
            <a:ext cx="304800" cy="3048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713" y="3899595"/>
            <a:ext cx="381000" cy="3810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Participantes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quem, quantas pessoas</a:t>
            </a:r>
            <a:endParaRPr lang="en-US" sz="1800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4319588"/>
            <a:ext cx="304800" cy="304800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9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3288" y="3899595"/>
            <a:ext cx="381000" cy="38100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Procedimentos</a:t>
            </a:r>
            <a:endParaRPr lang="en-US" sz="1800" dirty="0"/>
          </a:p>
        </p:txBody>
      </p:sp>
      <p:sp>
        <p:nvSpPr>
          <p:cNvPr id="21" name="Text 12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foi feito</a:t>
            </a:r>
            <a:endParaRPr lang="en-US" sz="18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1175" y="4319588"/>
            <a:ext cx="304800" cy="304800"/>
          </a:xfrm>
          <a:prstGeom prst="rect">
            <a:avLst/>
          </a:prstGeom>
        </p:spPr>
      </p:pic>
      <p:sp>
        <p:nvSpPr>
          <p:cNvPr id="23" name="Shape 13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2863" y="3899595"/>
            <a:ext cx="381000" cy="381000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Período</a:t>
            </a:r>
            <a:endParaRPr lang="en-US" sz="1800" dirty="0"/>
          </a:p>
        </p:txBody>
      </p:sp>
      <p:sp>
        <p:nvSpPr>
          <p:cNvPr id="26" name="Text 1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quando, por quanto tempo</a:t>
            </a:r>
            <a:endParaRPr lang="en-US" sz="1800" dirty="0"/>
          </a:p>
        </p:txBody>
      </p:sp>
      <p:sp>
        <p:nvSpPr>
          <p:cNvPr id="27" name="Text 1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5 de 9</a:t>
            </a:r>
            <a:endParaRPr lang="en-US" sz="1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apareceu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388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5388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6 de 9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isso significa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7 de 9</a:t>
            </a:r>
            <a:endParaRPr lang="en-US" sz="1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05C1E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05C1E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fica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051" y="2066925"/>
            <a:ext cx="495300" cy="4953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Contribuição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este trabalho acrescenta]</a:t>
            </a:r>
            <a:endParaRPr lang="en-US" sz="1875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350" y="2066925"/>
            <a:ext cx="495300" cy="4953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Limite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o trabalho não cobre]</a:t>
            </a:r>
            <a:endParaRPr lang="en-US" sz="1875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500" y="2066925"/>
            <a:ext cx="495300" cy="4953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 passo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você faria em seguida]</a:t>
            </a:r>
            <a:endParaRPr lang="en-US" sz="1875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E05C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8 de 9</a:t>
            </a:r>
            <a:endParaRPr lang="en-US" sz="1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05C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0" y="5524500"/>
            <a:ext cx="5334000" cy="5334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633413"/>
            <a:ext cx="6191220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 · Educação, Territórios e Interseccionalidades</a:t>
            </a:r>
            <a:endParaRPr lang="en-US" sz="1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659" y="609600"/>
            <a:ext cx="407491" cy="3238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0" y="609600"/>
            <a:ext cx="323850" cy="32385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Contato</a:t>
            </a:r>
            <a:endParaRPr lang="en-US" sz="3900" dirty="0"/>
          </a:p>
        </p:txBody>
      </p:sp>
      <p:pic>
        <p:nvPicPr>
          <p:cNvPr id="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67375"/>
            <a:ext cx="419100" cy="419100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[seu.email@ufg.br]</a:t>
            </a:r>
            <a:endParaRPr lang="en-US" sz="2550" dirty="0"/>
          </a:p>
        </p:txBody>
      </p:sp>
      <p:pic>
        <p:nvPicPr>
          <p:cNvPr id="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6276975"/>
            <a:ext cx="419100" cy="419100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0526"/>
              </a:lnSpc>
              <a:buNone/>
            </a:pPr>
            <a:r>
              <a:rPr lang="en-US" sz="22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[Referências completas, no padrão do seu curso]</a:t>
            </a:r>
            <a:endParaRPr lang="en-US" sz="2250" dirty="0"/>
          </a:p>
        </p:txBody>
      </p:sp>
      <p:pic>
        <p:nvPicPr>
          <p:cNvPr id="1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6886575"/>
            <a:ext cx="419100" cy="4191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Obrigado(a) pela atenção.</a:t>
            </a:r>
            <a:endParaRPr lang="en-US" sz="2550" dirty="0"/>
          </a:p>
        </p:txBody>
      </p:sp>
      <p:sp>
        <p:nvSpPr>
          <p:cNvPr id="13" name="Text 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9 de 9</a:t>
            </a:r>
            <a:endParaRPr lang="en-US" sz="1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2026-09-08T20:36:51Z</dcterms:created>
  <dcterms:modified xsi:type="dcterms:W3CDTF">2026-09-08T20:36:51Z</dcterms:modified>
</cp:coreProperties>
</file>