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63" r:id="rId6"/>
    <p:sldId id="262" r:id="rId7"/>
    <p:sldId id="261" r:id="rId8"/>
    <p:sldId id="264" r:id="rId9"/>
    <p:sldId id="265" r:id="rId10"/>
    <p:sldId id="266" r:id="rId11"/>
    <p:sldId id="267" r:id="rId12"/>
  </p:sldIdLst>
  <p:sldSz cx="18288000" cy="10287000"/>
  <p:notesSz cx="6858000" cy="9144000"/>
  <p:embeddedFontLst>
    <p:embeddedFont>
      <p:font typeface="Ruda Bold" charset="0"/>
      <p:bold r:id="rId13"/>
    </p:embeddedFont>
    <p:embeddedFont>
      <p:font typeface="Open Sans" charset="0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>
        <p:scale>
          <a:sx n="40" d="100"/>
          <a:sy n="40" d="100"/>
        </p:scale>
        <p:origin x="-1032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479358" y="2687438"/>
            <a:ext cx="17427642" cy="703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5"/>
              </a:lnSpc>
            </a:pPr>
            <a:r>
              <a:rPr lang="pt-BR" altLang="en-US" sz="4000" b="1" dirty="0">
                <a:solidFill>
                  <a:srgbClr val="FF0000"/>
                </a:solidFill>
                <a:latin typeface="Arial" pitchFamily="34" charset="0"/>
                <a:ea typeface="Sugo Display Bold" panose="02000506020000020004"/>
                <a:cs typeface="Arial" pitchFamily="34" charset="0"/>
                <a:sym typeface="Sugo Display Bold" panose="02000506020000020004"/>
              </a:rPr>
              <a:t>ORIENTAÇÕES PARA APRESENTAÇÃO ORAL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6249" y="4242900"/>
            <a:ext cx="13142187" cy="574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endParaRPr lang="en-US" sz="3200" b="1" spc="665">
              <a:solidFill>
                <a:srgbClr val="6084B4"/>
              </a:solidFill>
              <a:latin typeface="Ruda Bold" panose="02000000000000000000"/>
              <a:ea typeface="Ruda Bold" panose="02000000000000000000"/>
              <a:cs typeface="Ruda Bold" panose="02000000000000000000"/>
              <a:sym typeface="Ruda Bold" panose="020000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7200" y="4010660"/>
            <a:ext cx="16450945" cy="555244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342900" indent="-342900" algn="l">
              <a:lnSpc>
                <a:spcPts val="3920"/>
              </a:lnSpc>
              <a:buAutoNum type="arabicPeriod"/>
            </a:pPr>
            <a:r>
              <a:rPr lang="pt-BR" altLang="en-US" sz="40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O apresentador deverá, obrigatoriamente, estar inscrito no </a:t>
            </a:r>
            <a:r>
              <a:rPr lang="pt-BR" altLang="en-US" sz="40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evento;</a:t>
            </a:r>
            <a:endParaRPr lang="pt-BR" altLang="en-US" sz="4000" dirty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marL="342900" indent="-342900" algn="l">
              <a:lnSpc>
                <a:spcPts val="3920"/>
              </a:lnSpc>
              <a:buAutoNum type="arabicPeriod"/>
            </a:pPr>
            <a:r>
              <a:rPr lang="en-US" sz="40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As </a:t>
            </a:r>
            <a:r>
              <a:rPr lang="en-US" sz="4000" dirty="0" err="1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apresentações</a:t>
            </a:r>
            <a:r>
              <a:rPr lang="en-US" sz="40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terão</a:t>
            </a:r>
            <a:r>
              <a:rPr lang="en-US" sz="40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duração</a:t>
            </a:r>
            <a:r>
              <a:rPr lang="en-US" sz="40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até</a:t>
            </a:r>
            <a:r>
              <a:rPr lang="en-US" sz="40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</a:t>
            </a:r>
            <a:r>
              <a:rPr lang="en-US" sz="40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15 </a:t>
            </a:r>
            <a:r>
              <a:rPr lang="en-US" sz="4000" dirty="0" err="1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minutos</a:t>
            </a:r>
            <a:r>
              <a:rPr lang="pt-BR" altLang="en-US" sz="40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;</a:t>
            </a:r>
          </a:p>
          <a:p>
            <a:pPr marL="342900" indent="-342900" algn="l">
              <a:lnSpc>
                <a:spcPts val="3920"/>
              </a:lnSpc>
              <a:buAutoNum type="arabicPeriod"/>
            </a:pPr>
            <a:r>
              <a:rPr lang="en-US" sz="4000" dirty="0" err="1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Elaborar</a:t>
            </a:r>
            <a:r>
              <a:rPr lang="en-US" sz="40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no </a:t>
            </a:r>
            <a:r>
              <a:rPr lang="en-US" sz="4000" dirty="0" err="1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máximo</a:t>
            </a:r>
            <a:r>
              <a:rPr lang="en-US" sz="40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10 slides </a:t>
            </a:r>
            <a:r>
              <a:rPr lang="en-US" sz="4000" dirty="0" err="1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para</a:t>
            </a:r>
            <a:r>
              <a:rPr lang="en-US" sz="40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a </a:t>
            </a:r>
            <a:r>
              <a:rPr lang="en-US" sz="4000" dirty="0" err="1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apresentação</a:t>
            </a:r>
            <a:r>
              <a:rPr lang="pt-BR" altLang="en-US" sz="40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;</a:t>
            </a:r>
            <a:endParaRPr lang="en-US" sz="4000" dirty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marL="342900" indent="-342900" algn="l">
              <a:lnSpc>
                <a:spcPts val="3920"/>
              </a:lnSpc>
              <a:buAutoNum type="arabicPeriod"/>
            </a:pPr>
            <a:r>
              <a:rPr lang="pt-BR" altLang="en-US" sz="40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O autor é responsável pela apresentação dos </a:t>
            </a:r>
            <a:r>
              <a:rPr lang="pt-BR" altLang="en-US" sz="40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slides, o evento </a:t>
            </a:r>
            <a:r>
              <a:rPr lang="pt-BR" altLang="en-US" sz="4000" b="1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disponibilizará apenas Data Show;</a:t>
            </a:r>
            <a:endParaRPr lang="pt-BR" altLang="en-US" sz="4000" b="1" dirty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marL="342900" indent="-342900" algn="l">
              <a:lnSpc>
                <a:spcPts val="3920"/>
              </a:lnSpc>
              <a:buAutoNum type="arabicPeriod"/>
            </a:pPr>
            <a:r>
              <a:rPr lang="pt-BR" altLang="en-US" sz="40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O tempo estipulado </a:t>
            </a:r>
            <a:r>
              <a:rPr lang="pt-BR" altLang="en-US" sz="40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para apresentação </a:t>
            </a:r>
            <a:r>
              <a:rPr lang="pt-BR" altLang="en-US" sz="40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cada trabalho deverá ser rigorosamente </a:t>
            </a:r>
            <a:r>
              <a:rPr lang="pt-BR" altLang="en-US" sz="40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obedecido;</a:t>
            </a:r>
            <a:endParaRPr lang="pt-BR" altLang="en-US" sz="4000" dirty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marL="342900" indent="-342900" algn="l">
              <a:lnSpc>
                <a:spcPts val="3920"/>
              </a:lnSpc>
              <a:buAutoNum type="arabicPeriod"/>
            </a:pPr>
            <a:r>
              <a:rPr lang="pt-BR" altLang="en-US" sz="4000" b="1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Os </a:t>
            </a:r>
            <a:r>
              <a:rPr lang="pt-BR" altLang="en-US" sz="4000" b="1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trabalhos orais aprovados e não apresentados no </a:t>
            </a:r>
            <a:r>
              <a:rPr lang="pt-BR" altLang="en-US" sz="4000" b="1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simpósio não </a:t>
            </a:r>
            <a:r>
              <a:rPr lang="pt-BR" altLang="en-US" sz="4000" b="1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serão incluídos nos anais do evento;</a:t>
            </a:r>
            <a:endParaRPr lang="en-US" sz="4000" dirty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marL="342900" indent="-342900" algn="l">
              <a:lnSpc>
                <a:spcPts val="3920"/>
              </a:lnSpc>
              <a:spcBef>
                <a:spcPct val="0"/>
              </a:spcBef>
              <a:buAutoNum type="arabicPeriod"/>
            </a:pPr>
            <a:r>
              <a:rPr lang="pt-BR" altLang="en-US" sz="4000" b="1" dirty="0">
                <a:solidFill>
                  <a:srgbClr val="FF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Apagar este slide quando for apresentar o trabalho.</a:t>
            </a:r>
            <a:endParaRPr lang="en-US" sz="4000" b="1" dirty="0">
              <a:solidFill>
                <a:srgbClr val="FF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algn="l">
              <a:lnSpc>
                <a:spcPts val="3920"/>
              </a:lnSpc>
              <a:spcBef>
                <a:spcPct val="0"/>
              </a:spcBef>
            </a:pPr>
            <a:endParaRPr lang="en-US" sz="4000" b="1" dirty="0">
              <a:solidFill>
                <a:srgbClr val="FF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</p:txBody>
      </p:sp>
      <p:pic>
        <p:nvPicPr>
          <p:cNvPr id="1026" name="image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38100"/>
            <a:ext cx="14235112" cy="2112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dtfl="http://schemas.microsoft.com/office/word/2024/wordml/sdtformatlock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3868400" y="8695592"/>
            <a:ext cx="4029808" cy="132470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533400" y="2674575"/>
            <a:ext cx="17427642" cy="79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5"/>
              </a:lnSpc>
            </a:pPr>
            <a:r>
              <a:rPr lang="en-US" sz="7050" b="1" dirty="0">
                <a:latin typeface="Arial" pitchFamily="34" charset="0"/>
                <a:ea typeface="Sugo Display Bold" panose="02000506020000020004"/>
                <a:cs typeface="Arial" pitchFamily="34" charset="0"/>
                <a:sym typeface="Sugo Display Bold" panose="02000506020000020004"/>
              </a:rPr>
              <a:t>TÍTULO DO TRABALHO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91200" y="5624289"/>
            <a:ext cx="6934200" cy="1500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Autor1 (e-mail@email.br)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Autor2 (e-mail@email.br)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Autor3 (e-mail@email.br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)</a:t>
            </a:r>
            <a:endParaRPr lang="en-US" sz="2800" dirty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</p:txBody>
      </p:sp>
      <p:pic>
        <p:nvPicPr>
          <p:cNvPr id="8" name="Imagem 7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dtfl="http://schemas.microsoft.com/office/word/2024/wordml/sdtformatlock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3868400" y="8695592"/>
            <a:ext cx="4029808" cy="132470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8100"/>
            <a:ext cx="11212689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26249" y="2722257"/>
            <a:ext cx="17427642" cy="79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5"/>
              </a:lnSpc>
            </a:pPr>
            <a:r>
              <a:rPr lang="en-US" sz="7050" b="1" dirty="0">
                <a:latin typeface="Arial" pitchFamily="34" charset="0"/>
                <a:ea typeface="Sugo Display Bold" panose="02000506020000020004"/>
                <a:cs typeface="Arial" pitchFamily="34" charset="0"/>
                <a:sym typeface="Sugo Display Bold" panose="02000506020000020004"/>
              </a:rPr>
              <a:t>ROTEIRO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6249" y="3763672"/>
            <a:ext cx="17427642" cy="5001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Sequencia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da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exposição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(</a:t>
            </a:r>
            <a:r>
              <a:rPr lang="en-US" sz="2800" dirty="0" err="1" smtClean="0">
                <a:solidFill>
                  <a:srgbClr val="FF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Excluir</a:t>
            </a: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este</a:t>
            </a: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slide)</a:t>
            </a:r>
            <a:endParaRPr lang="en-US" sz="2800" dirty="0">
              <a:solidFill>
                <a:srgbClr val="FF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marL="514350" indent="-514350" algn="l">
              <a:lnSpc>
                <a:spcPts val="3920"/>
              </a:lnSpc>
              <a:buFont typeface="+mj-lt"/>
              <a:buAutoNum type="arabicPeriod"/>
            </a:pPr>
            <a:r>
              <a:rPr lang="en-US" sz="28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Introdução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;</a:t>
            </a:r>
            <a:endParaRPr lang="en-US" sz="2800" dirty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marL="514350" indent="-514350" algn="l">
              <a:lnSpc>
                <a:spcPts val="3920"/>
              </a:lnSpc>
              <a:buFont typeface="+mj-lt"/>
              <a:buAutoNum type="arabicPeriod"/>
            </a:pPr>
            <a:r>
              <a:rPr lang="en-US" sz="28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Justificativa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;</a:t>
            </a:r>
            <a:endParaRPr lang="en-US" sz="2800" dirty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marL="514350" indent="-514350" algn="l">
              <a:lnSpc>
                <a:spcPts val="3920"/>
              </a:lnSpc>
              <a:buFont typeface="+mj-lt"/>
              <a:buAutoNum type="arabicPeriod"/>
            </a:pPr>
            <a:r>
              <a:rPr lang="en-US" sz="28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Problema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;</a:t>
            </a:r>
            <a:endParaRPr lang="en-US" sz="2800" dirty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marL="514350" indent="-514350" algn="l">
              <a:lnSpc>
                <a:spcPts val="3920"/>
              </a:lnSpc>
              <a:buFont typeface="+mj-lt"/>
              <a:buAutoNum type="arabicPeriod"/>
            </a:pPr>
            <a:r>
              <a:rPr lang="en-US" sz="2800" dirty="0" err="1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Objetivos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(</a:t>
            </a:r>
            <a:r>
              <a:rPr lang="en-US" sz="2800" dirty="0" err="1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geral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específicos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);</a:t>
            </a:r>
            <a:endParaRPr lang="en-US" sz="2800" dirty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marL="514350" indent="-514350" algn="l">
              <a:lnSpc>
                <a:spcPts val="3920"/>
              </a:lnSpc>
              <a:buFont typeface="+mj-lt"/>
              <a:buAutoNum type="arabicPeriod"/>
            </a:pPr>
            <a:r>
              <a:rPr lang="en-US" sz="28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Metodologia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;</a:t>
            </a:r>
            <a:endParaRPr lang="en-US" sz="2800" dirty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marL="514350" indent="-514350" algn="l">
              <a:lnSpc>
                <a:spcPts val="3920"/>
              </a:lnSpc>
              <a:buFont typeface="+mj-lt"/>
              <a:buAutoNum type="arabicPeriod"/>
            </a:pPr>
            <a:r>
              <a:rPr lang="en-US" sz="2800" dirty="0" err="1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Referencial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Teórico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;</a:t>
            </a:r>
            <a:endParaRPr lang="en-US" sz="2800" dirty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marL="514350" indent="-514350" algn="l">
              <a:lnSpc>
                <a:spcPts val="3920"/>
              </a:lnSpc>
              <a:buFont typeface="+mj-lt"/>
              <a:buAutoNum type="arabicPeriod"/>
            </a:pPr>
            <a:r>
              <a:rPr lang="en-US" sz="28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Resultados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;</a:t>
            </a:r>
            <a:endParaRPr lang="en-US" sz="2800" dirty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marL="514350" indent="-514350" algn="l">
              <a:lnSpc>
                <a:spcPts val="3920"/>
              </a:lnSpc>
              <a:buFont typeface="+mj-lt"/>
              <a:buAutoNum type="arabicPeriod"/>
            </a:pPr>
            <a:r>
              <a:rPr lang="en-US" sz="28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Considerações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Finais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;</a:t>
            </a:r>
            <a:endParaRPr lang="en-US" sz="2800" dirty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marL="514350" indent="-514350" algn="l">
              <a:lnSpc>
                <a:spcPts val="392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28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Referências</a:t>
            </a:r>
            <a:r>
              <a:rPr lang="en-US" sz="28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.</a:t>
            </a:r>
            <a:endParaRPr lang="en-US" sz="2800" dirty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</p:txBody>
      </p:sp>
      <p:pic>
        <p:nvPicPr>
          <p:cNvPr id="7" name="Imagem 6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dtfl="http://schemas.microsoft.com/office/word/2024/wordml/sdtformatlock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3868400" y="8695592"/>
            <a:ext cx="4029808" cy="132470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8100"/>
            <a:ext cx="11212689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0" y="723900"/>
            <a:ext cx="17427642" cy="79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5"/>
              </a:lnSpc>
            </a:pPr>
            <a:r>
              <a:rPr lang="en-US" sz="7050" b="1" dirty="0">
                <a:latin typeface="Arial" pitchFamily="34" charset="0"/>
                <a:ea typeface="Sugo Display Bold" panose="02000506020000020004"/>
                <a:cs typeface="Arial" pitchFamily="34" charset="0"/>
                <a:sym typeface="Sugo Display Bold" panose="02000506020000020004"/>
              </a:rPr>
              <a:t>INTRODUÇÃO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7200" y="1866900"/>
            <a:ext cx="11308551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 dirty="0" err="1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Inserir</a:t>
            </a:r>
            <a:r>
              <a:rPr lang="en-US" sz="2800" dirty="0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o </a:t>
            </a:r>
            <a:r>
              <a:rPr lang="en-US" sz="2800" dirty="0" err="1" smtClean="0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conteúdo</a:t>
            </a:r>
            <a:endParaRPr lang="en-US" sz="2800" dirty="0"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</p:txBody>
      </p:sp>
      <p:pic>
        <p:nvPicPr>
          <p:cNvPr id="8" name="Imagem 7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dtfl="http://schemas.microsoft.com/office/word/2024/wordml/sdtformatlock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3868400" y="8695592"/>
            <a:ext cx="4029808" cy="132470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  <p:pic>
        <p:nvPicPr>
          <p:cNvPr id="9" name="Imagem 8" descr="XXVII_Simpósi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420600" y="1771702"/>
            <a:ext cx="5410200" cy="64959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26249" y="2722257"/>
            <a:ext cx="17427642" cy="79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5"/>
              </a:lnSpc>
            </a:pPr>
            <a:r>
              <a:rPr lang="en-US" sz="6000" b="1" dirty="0" smtClean="0">
                <a:latin typeface="Arial" pitchFamily="34" charset="0"/>
                <a:ea typeface="Sugo Display Bold" panose="02000506020000020004"/>
                <a:cs typeface="Arial" pitchFamily="34" charset="0"/>
                <a:sym typeface="Open Sans" panose="020B0606030504020204"/>
              </a:rPr>
              <a:t>JUSTIFICATIVA</a:t>
            </a:r>
            <a:endParaRPr lang="en-US" sz="6000" b="1" dirty="0">
              <a:latin typeface="Arial" pitchFamily="34" charset="0"/>
              <a:ea typeface="Sugo Display Bold" panose="02000506020000020004"/>
              <a:cs typeface="Arial" pitchFamily="34" charset="0"/>
              <a:sym typeface="Sugo Display Bold" panose="02000506020000020004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6249" y="3763672"/>
            <a:ext cx="17427642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3600" dirty="0" err="1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Inserir</a:t>
            </a:r>
            <a:r>
              <a:rPr lang="en-US" sz="3600" dirty="0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o </a:t>
            </a:r>
            <a:r>
              <a:rPr lang="en-US" sz="3600" dirty="0" err="1" smtClean="0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conteúdo</a:t>
            </a:r>
            <a:endParaRPr lang="en-US" sz="3600" dirty="0"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</p:txBody>
      </p:sp>
      <p:pic>
        <p:nvPicPr>
          <p:cNvPr id="8" name="Imagem 7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dtfl="http://schemas.microsoft.com/office/word/2024/wordml/sdtformatlock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3868400" y="8724900"/>
            <a:ext cx="4029808" cy="132470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8100"/>
            <a:ext cx="11212689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38100"/>
            <a:ext cx="11212689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Espaço Reservado para Texto 37"/>
          <p:cNvSpPr>
            <a:spLocks noGrp="1"/>
          </p:cNvSpPr>
          <p:nvPr>
            <p:ph type="body" idx="1"/>
          </p:nvPr>
        </p:nvSpPr>
        <p:spPr>
          <a:xfrm>
            <a:off x="2817812" y="2628900"/>
            <a:ext cx="4040188" cy="639762"/>
          </a:xfrm>
        </p:spPr>
        <p:txBody>
          <a:bodyPr>
            <a:noAutofit/>
          </a:bodyPr>
          <a:lstStyle/>
          <a:p>
            <a:pPr algn="ctr"/>
            <a:r>
              <a:rPr lang="pt-BR" sz="4000" dirty="0" smtClean="0">
                <a:latin typeface="Arial" pitchFamily="34" charset="0"/>
                <a:cs typeface="Arial" pitchFamily="34" charset="0"/>
              </a:rPr>
              <a:t>PROBLEMA</a:t>
            </a:r>
            <a:endParaRPr lang="pt-B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Espaço Reservado para Conteúdo 38"/>
          <p:cNvSpPr>
            <a:spLocks noGrp="1"/>
          </p:cNvSpPr>
          <p:nvPr>
            <p:ph sz="half" idx="2"/>
          </p:nvPr>
        </p:nvSpPr>
        <p:spPr>
          <a:xfrm>
            <a:off x="914400" y="3619500"/>
            <a:ext cx="7924800" cy="6172200"/>
          </a:xfrm>
          <a:ln>
            <a:solidFill>
              <a:schemeClr val="tx1"/>
            </a:solidFill>
          </a:ln>
        </p:spPr>
        <p:txBody>
          <a:bodyPr/>
          <a:lstStyle/>
          <a:p>
            <a:endParaRPr lang="pt-BR" dirty="0"/>
          </a:p>
        </p:txBody>
      </p:sp>
      <p:sp>
        <p:nvSpPr>
          <p:cNvPr id="40" name="Espaço Reservado para Texto 39"/>
          <p:cNvSpPr>
            <a:spLocks noGrp="1"/>
          </p:cNvSpPr>
          <p:nvPr>
            <p:ph type="body" sz="quarter" idx="3"/>
          </p:nvPr>
        </p:nvSpPr>
        <p:spPr>
          <a:xfrm>
            <a:off x="11125200" y="2705100"/>
            <a:ext cx="4041775" cy="639762"/>
          </a:xfrm>
        </p:spPr>
        <p:txBody>
          <a:bodyPr>
            <a:noAutofit/>
          </a:bodyPr>
          <a:lstStyle/>
          <a:p>
            <a:pPr algn="ctr"/>
            <a:r>
              <a:rPr lang="pt-BR" sz="4000" dirty="0" smtClean="0">
                <a:latin typeface="Arial" pitchFamily="34" charset="0"/>
                <a:cs typeface="Arial" pitchFamily="34" charset="0"/>
              </a:rPr>
              <a:t>OBJETIVOS</a:t>
            </a:r>
            <a:endParaRPr lang="pt-B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Espaço Reservado para Conteúdo 40"/>
          <p:cNvSpPr>
            <a:spLocks noGrp="1"/>
          </p:cNvSpPr>
          <p:nvPr>
            <p:ph sz="quarter" idx="4"/>
          </p:nvPr>
        </p:nvSpPr>
        <p:spPr>
          <a:xfrm>
            <a:off x="9144000" y="3619500"/>
            <a:ext cx="7927975" cy="6172200"/>
          </a:xfrm>
          <a:ln>
            <a:solidFill>
              <a:schemeClr val="tx1"/>
            </a:solidFill>
          </a:ln>
        </p:spPr>
        <p:txBody>
          <a:bodyPr/>
          <a:lstStyle/>
          <a:p>
            <a:endParaRPr lang="pt-BR" dirty="0"/>
          </a:p>
        </p:txBody>
      </p:sp>
      <p:sp>
        <p:nvSpPr>
          <p:cNvPr id="36" name="Espaço Reservado para Conteúdo 32"/>
          <p:cNvSpPr txBox="1">
            <a:spLocks/>
          </p:cNvSpPr>
          <p:nvPr/>
        </p:nvSpPr>
        <p:spPr>
          <a:xfrm>
            <a:off x="9372600" y="39243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Espaço Reservado para Conteúdo 32"/>
          <p:cNvSpPr txBox="1">
            <a:spLocks/>
          </p:cNvSpPr>
          <p:nvPr/>
        </p:nvSpPr>
        <p:spPr>
          <a:xfrm>
            <a:off x="9220200" y="39243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26249" y="2722257"/>
            <a:ext cx="17427642" cy="79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5"/>
              </a:lnSpc>
            </a:pPr>
            <a:r>
              <a:rPr lang="en-US" sz="6000" b="1" dirty="0" smtClean="0">
                <a:latin typeface="Arial" pitchFamily="34" charset="0"/>
                <a:ea typeface="Sugo Display Bold" panose="02000506020000020004"/>
                <a:cs typeface="Arial" pitchFamily="34" charset="0"/>
                <a:sym typeface="Open Sans" panose="020B0606030504020204"/>
              </a:rPr>
              <a:t>METODOLOGIA</a:t>
            </a:r>
            <a:endParaRPr lang="en-US" sz="6000" b="1" dirty="0" smtClean="0">
              <a:latin typeface="Arial" pitchFamily="34" charset="0"/>
              <a:ea typeface="Sugo Display Bold" panose="02000506020000020004"/>
              <a:cs typeface="Arial" pitchFamily="34" charset="0"/>
              <a:sym typeface="Sugo Display Bold" panose="02000506020000020004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6249" y="3763672"/>
            <a:ext cx="17427642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3600" dirty="0" err="1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Inserir</a:t>
            </a:r>
            <a:r>
              <a:rPr lang="en-US" sz="3600" dirty="0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o </a:t>
            </a:r>
            <a:r>
              <a:rPr lang="en-US" sz="3600" dirty="0" err="1" smtClean="0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conteúdo</a:t>
            </a:r>
            <a:endParaRPr lang="en-US" sz="3600" dirty="0"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</p:txBody>
      </p:sp>
      <p:pic>
        <p:nvPicPr>
          <p:cNvPr id="9" name="Imagem 8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dtfl="http://schemas.microsoft.com/office/word/2024/wordml/sdtformatlock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3868400" y="8695592"/>
            <a:ext cx="4029808" cy="132470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8100"/>
            <a:ext cx="11212689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26249" y="2722257"/>
            <a:ext cx="17427642" cy="1574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5"/>
              </a:lnSpc>
            </a:pPr>
            <a:r>
              <a:rPr lang="en-US" sz="6000" b="1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REFERENCIAL TEÓRICO</a:t>
            </a:r>
          </a:p>
          <a:p>
            <a:pPr algn="ctr">
              <a:lnSpc>
                <a:spcPts val="6065"/>
              </a:lnSpc>
            </a:pPr>
            <a:endParaRPr lang="en-US" sz="6000" b="1" dirty="0" smtClean="0">
              <a:latin typeface="Arial" pitchFamily="34" charset="0"/>
              <a:ea typeface="Sugo Display Bold" panose="02000506020000020004"/>
              <a:cs typeface="Arial" pitchFamily="34" charset="0"/>
              <a:sym typeface="Sugo Display Bold" panose="02000506020000020004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6249" y="3763672"/>
            <a:ext cx="17427642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3600" dirty="0" err="1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Inserir</a:t>
            </a:r>
            <a:r>
              <a:rPr lang="en-US" sz="3600" dirty="0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o </a:t>
            </a:r>
            <a:r>
              <a:rPr lang="en-US" sz="3600" dirty="0" err="1" smtClean="0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conteúdo</a:t>
            </a:r>
            <a:endParaRPr lang="en-US" sz="3600" dirty="0"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</p:txBody>
      </p:sp>
      <p:pic>
        <p:nvPicPr>
          <p:cNvPr id="8" name="Imagem 7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dtfl="http://schemas.microsoft.com/office/word/2024/wordml/sdtformatlock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3868400" y="8695592"/>
            <a:ext cx="4029808" cy="132470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8100"/>
            <a:ext cx="11212689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26249" y="2722257"/>
            <a:ext cx="17427642" cy="1574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5"/>
              </a:lnSpc>
            </a:pPr>
            <a:r>
              <a:rPr lang="en-US" sz="6000" b="1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RESULTADOS</a:t>
            </a:r>
          </a:p>
          <a:p>
            <a:pPr algn="ctr">
              <a:lnSpc>
                <a:spcPts val="6065"/>
              </a:lnSpc>
            </a:pPr>
            <a:endParaRPr lang="en-US" sz="7050" b="1" dirty="0" smtClean="0">
              <a:latin typeface="Arial" pitchFamily="34" charset="0"/>
              <a:ea typeface="Sugo Display Bold" panose="02000506020000020004"/>
              <a:cs typeface="Arial" pitchFamily="34" charset="0"/>
              <a:sym typeface="Sugo Display Bold" panose="02000506020000020004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6249" y="3763672"/>
            <a:ext cx="17427642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3600" dirty="0" err="1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Inserir</a:t>
            </a:r>
            <a:r>
              <a:rPr lang="en-US" sz="3600" dirty="0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o </a:t>
            </a:r>
            <a:r>
              <a:rPr lang="en-US" sz="3600" dirty="0" err="1" smtClean="0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conteúdo</a:t>
            </a:r>
            <a:endParaRPr lang="en-US" sz="3600" dirty="0"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</p:txBody>
      </p:sp>
      <p:pic>
        <p:nvPicPr>
          <p:cNvPr id="8" name="Imagem 7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dtfl="http://schemas.microsoft.com/office/word/2024/wordml/sdtformatlock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3868400" y="8695592"/>
            <a:ext cx="4029808" cy="132470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8100"/>
            <a:ext cx="11212689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1066800" y="2722257"/>
            <a:ext cx="20955000" cy="1564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65"/>
              </a:lnSpc>
            </a:pPr>
            <a:r>
              <a:rPr lang="en-US" sz="6000" b="1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CONSIDERAÇÕES FINAIS</a:t>
            </a:r>
            <a:endParaRPr lang="en-US" sz="6000" b="1" dirty="0" smtClean="0">
              <a:solidFill>
                <a:srgbClr val="000000"/>
              </a:solidFill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  <a:p>
            <a:pPr algn="ctr">
              <a:lnSpc>
                <a:spcPts val="6065"/>
              </a:lnSpc>
            </a:pPr>
            <a:endParaRPr lang="en-US" sz="6000" b="1" dirty="0" smtClean="0">
              <a:latin typeface="Arial" pitchFamily="34" charset="0"/>
              <a:ea typeface="Sugo Display Bold" panose="02000506020000020004"/>
              <a:cs typeface="Arial" pitchFamily="34" charset="0"/>
              <a:sym typeface="Sugo Display Bold" panose="02000506020000020004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6249" y="4370880"/>
            <a:ext cx="17427642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3600" dirty="0" err="1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Inserir</a:t>
            </a:r>
            <a:r>
              <a:rPr lang="en-US" sz="3600" dirty="0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o </a:t>
            </a:r>
            <a:r>
              <a:rPr lang="en-US" sz="3600" dirty="0" err="1" smtClean="0"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conteúdo</a:t>
            </a:r>
            <a:endParaRPr lang="en-US" sz="3600" dirty="0"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</p:txBody>
      </p:sp>
      <p:pic>
        <p:nvPicPr>
          <p:cNvPr id="7" name="Imagem 6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dtfl="http://schemas.microsoft.com/office/word/2024/wordml/sdtformatlock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3868400" y="8695592"/>
            <a:ext cx="4029808" cy="132470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38100"/>
            <a:ext cx="11212689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457200" y="495300"/>
            <a:ext cx="11049000" cy="792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65"/>
              </a:lnSpc>
            </a:pPr>
            <a:r>
              <a:rPr lang="en-US" sz="6000" b="1" dirty="0" smtClean="0">
                <a:latin typeface="Arial" pitchFamily="34" charset="0"/>
                <a:ea typeface="Sugo Display Bold" panose="02000506020000020004"/>
                <a:cs typeface="Arial" pitchFamily="34" charset="0"/>
                <a:sym typeface="Sugo Display Bold" panose="02000506020000020004"/>
              </a:rPr>
              <a:t>REFERÊNCIAS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57201" y="1866900"/>
            <a:ext cx="10896600" cy="1500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920"/>
              </a:lnSpc>
            </a:pPr>
            <a:r>
              <a:rPr lang="en-US" sz="36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Inserir</a:t>
            </a:r>
            <a:r>
              <a:rPr lang="en-US" sz="36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as </a:t>
            </a:r>
            <a:r>
              <a:rPr lang="en-US" sz="36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referências</a:t>
            </a:r>
            <a:r>
              <a:rPr lang="en-US" sz="36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em</a:t>
            </a:r>
            <a:r>
              <a:rPr lang="en-US" sz="36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conformidade</a:t>
            </a:r>
            <a:r>
              <a:rPr lang="en-US" sz="36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com as </a:t>
            </a:r>
            <a:r>
              <a:rPr lang="en-US" sz="36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normas</a:t>
            </a:r>
            <a:r>
              <a:rPr lang="en-US" sz="36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da</a:t>
            </a:r>
            <a:r>
              <a:rPr lang="en-US" sz="3600" dirty="0" smtClean="0">
                <a:solidFill>
                  <a:srgbClr val="000000"/>
                </a:solidFill>
                <a:latin typeface="Arial" pitchFamily="34" charset="0"/>
                <a:ea typeface="Open Sans" panose="020B0606030504020204"/>
                <a:cs typeface="Arial" pitchFamily="34" charset="0"/>
                <a:sym typeface="Open Sans" panose="020B0606030504020204"/>
              </a:rPr>
              <a:t> ABNT.</a:t>
            </a:r>
          </a:p>
          <a:p>
            <a:pPr algn="l">
              <a:lnSpc>
                <a:spcPts val="3920"/>
              </a:lnSpc>
            </a:pPr>
            <a:endParaRPr lang="en-US" sz="3600" dirty="0">
              <a:latin typeface="Arial" pitchFamily="34" charset="0"/>
              <a:ea typeface="Open Sans" panose="020B0606030504020204"/>
              <a:cs typeface="Arial" pitchFamily="34" charset="0"/>
              <a:sym typeface="Open Sans" panose="020B0606030504020204"/>
            </a:endParaRPr>
          </a:p>
        </p:txBody>
      </p:sp>
      <p:pic>
        <p:nvPicPr>
          <p:cNvPr id="8" name="Imagem 7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du="http://schemas.microsoft.com/office/word/2023/wordml/word16du" xmlns:w16sdtdh="http://schemas.microsoft.com/office/word/2020/wordml/sdtdatahash" xmlns:w16sdtfl="http://schemas.microsoft.com/office/word/2024/wordml/sdtformatlock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3868400" y="8695592"/>
            <a:ext cx="4029808" cy="132470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</p:pic>
      <p:pic>
        <p:nvPicPr>
          <p:cNvPr id="9" name="Imagem 8" descr="XXVII_Simpósi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58600" y="647700"/>
            <a:ext cx="6172200" cy="7410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174</Words>
  <Application>Microsoft Office PowerPoint</Application>
  <PresentationFormat>Personalizar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7" baseType="lpstr">
      <vt:lpstr>Arial</vt:lpstr>
      <vt:lpstr>Sugo Display Bold</vt:lpstr>
      <vt:lpstr>Ruda Bold</vt:lpstr>
      <vt:lpstr>Open Sans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</dc:title>
  <dc:creator/>
  <cp:lastModifiedBy>Rafael</cp:lastModifiedBy>
  <cp:revision>10</cp:revision>
  <dcterms:created xsi:type="dcterms:W3CDTF">2006-08-16T00:00:00Z</dcterms:created>
  <dcterms:modified xsi:type="dcterms:W3CDTF">2026-09-29T00:09:20Z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67A754E455904A988F19F037700888B2_12</vt:lpwstr>
  </property>
  <property fmtid="{D5CDD505-2E9C-101B-9397-08002B2CF9AE}" pid="3" name="KSOProductBuildVer">
    <vt:lpwstr>1046-12.1.0.28032</vt:lpwstr>
  </property>
</Properties>
</file>