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4" r:id="rId4"/>
    <p:sldId id="263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League Spartan" panose="020B0604020202020204" charset="0"/>
      <p:regular r:id="rId9"/>
    </p:embeddedFont>
    <p:embeddedFont>
      <p:font typeface="Space Mono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27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>
            <a:off x="14468957" y="1291506"/>
            <a:ext cx="2732833" cy="242681"/>
          </a:xfrm>
          <a:custGeom>
            <a:avLst/>
            <a:gdLst/>
            <a:ahLst/>
            <a:cxnLst/>
            <a:rect l="l" t="t" r="r" b="b"/>
            <a:pathLst>
              <a:path w="2732833" h="242681">
                <a:moveTo>
                  <a:pt x="0" y="0"/>
                </a:moveTo>
                <a:lnTo>
                  <a:pt x="2732833" y="0"/>
                </a:lnTo>
                <a:lnTo>
                  <a:pt x="2732833" y="242681"/>
                </a:lnTo>
                <a:lnTo>
                  <a:pt x="0" y="2426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735" t="-1164656" r="-179570" b="-147378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4394375" y="129335"/>
            <a:ext cx="8738835" cy="183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9"/>
              </a:lnSpc>
            </a:pPr>
            <a:r>
              <a:rPr lang="en-US" sz="3513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XXXI SEMINÁRIO INTERNO DE </a:t>
            </a:r>
          </a:p>
          <a:p>
            <a:pPr algn="ctr">
              <a:lnSpc>
                <a:spcPts val="4919"/>
              </a:lnSpc>
            </a:pPr>
            <a:r>
              <a:rPr lang="en-US" sz="3513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PÓS-GRADUAÇÃO EM GEOGRAFIA </a:t>
            </a:r>
          </a:p>
          <a:p>
            <a:pPr algn="ctr">
              <a:lnSpc>
                <a:spcPts val="4919"/>
              </a:lnSpc>
            </a:pPr>
            <a:endParaRPr lang="en-US" sz="3513">
              <a:solidFill>
                <a:srgbClr val="AD8117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694480" y="1485079"/>
            <a:ext cx="4435607" cy="249098"/>
          </a:xfrm>
          <a:custGeom>
            <a:avLst/>
            <a:gdLst/>
            <a:ahLst/>
            <a:cxnLst/>
            <a:rect l="l" t="t" r="r" b="b"/>
            <a:pathLst>
              <a:path w="4435607" h="249098">
                <a:moveTo>
                  <a:pt x="0" y="0"/>
                </a:moveTo>
                <a:lnTo>
                  <a:pt x="4435607" y="0"/>
                </a:lnTo>
                <a:lnTo>
                  <a:pt x="4435607" y="249097"/>
                </a:lnTo>
                <a:lnTo>
                  <a:pt x="0" y="249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462" b="-5488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6234474" y="1895368"/>
            <a:ext cx="5058638" cy="562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3"/>
              </a:lnSpc>
            </a:pPr>
            <a:r>
              <a:rPr lang="en-US" sz="1652">
                <a:solidFill>
                  <a:srgbClr val="4B4B4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 06 a 08 de abril de 2026</a:t>
            </a:r>
          </a:p>
          <a:p>
            <a:pPr algn="ctr">
              <a:lnSpc>
                <a:spcPts val="2313"/>
              </a:lnSpc>
            </a:pPr>
            <a:endParaRPr lang="en-US" sz="1652">
              <a:solidFill>
                <a:srgbClr val="4B4B4B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27943" y="2216477"/>
            <a:ext cx="3968681" cy="562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3"/>
              </a:lnSpc>
            </a:pPr>
            <a:r>
              <a:rPr lang="en-US" sz="1652">
                <a:solidFill>
                  <a:srgbClr val="4B4B4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Goiânia - GO</a:t>
            </a:r>
          </a:p>
          <a:p>
            <a:pPr algn="ctr">
              <a:lnSpc>
                <a:spcPts val="2313"/>
              </a:lnSpc>
            </a:pPr>
            <a:endParaRPr lang="en-US" sz="1652">
              <a:solidFill>
                <a:srgbClr val="4B4B4B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8" name="Freeform 8"/>
          <p:cNvSpPr/>
          <p:nvPr/>
        </p:nvSpPr>
        <p:spPr>
          <a:xfrm rot="-5400000">
            <a:off x="1086210" y="1291506"/>
            <a:ext cx="2732833" cy="242681"/>
          </a:xfrm>
          <a:custGeom>
            <a:avLst/>
            <a:gdLst/>
            <a:ahLst/>
            <a:cxnLst/>
            <a:rect l="l" t="t" r="r" b="b"/>
            <a:pathLst>
              <a:path w="2732833" h="242681">
                <a:moveTo>
                  <a:pt x="0" y="0"/>
                </a:moveTo>
                <a:lnTo>
                  <a:pt x="2732833" y="0"/>
                </a:lnTo>
                <a:lnTo>
                  <a:pt x="2732833" y="242681"/>
                </a:lnTo>
                <a:lnTo>
                  <a:pt x="0" y="2426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735" t="-1164656" r="-179570" b="-147378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7448668" y="3744089"/>
            <a:ext cx="4819531" cy="2010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Título</a:t>
            </a:r>
            <a:endParaRPr lang="en-US" sz="9200" b="1" dirty="0">
              <a:solidFill>
                <a:srgbClr val="AD8117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2800"/>
              </a:lnSpc>
            </a:pPr>
            <a:r>
              <a:rPr lang="en-US" sz="2000" b="1" dirty="0" err="1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fonte</a:t>
            </a:r>
            <a:r>
              <a:rPr lang="en-US" sz="2000" b="1" dirty="0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 </a:t>
            </a:r>
            <a:r>
              <a:rPr lang="en-US" sz="2000" b="1" dirty="0" err="1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leagye</a:t>
            </a:r>
            <a:r>
              <a:rPr lang="en-US" sz="2000" b="1" dirty="0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spartan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96624" y="6581800"/>
            <a:ext cx="615037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Orientando: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Orientador: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24077" y="9679457"/>
            <a:ext cx="543984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Goiânia, xx de abril de 2026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EA71BCE1-FB77-5651-A005-40B73311DDD3}"/>
              </a:ext>
            </a:extLst>
          </p:cNvPr>
          <p:cNvSpPr/>
          <p:nvPr/>
        </p:nvSpPr>
        <p:spPr>
          <a:xfrm rot="5400000">
            <a:off x="7651230" y="-5146015"/>
            <a:ext cx="2864198" cy="13261407"/>
          </a:xfrm>
          <a:prstGeom prst="rect">
            <a:avLst/>
          </a:prstGeom>
          <a:blipFill>
            <a:blip r:embed="rId4">
              <a:alphaModFix amt="7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38440" b="-78504"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2663135" y="-2663137"/>
            <a:ext cx="1988356" cy="7314630"/>
          </a:xfrm>
          <a:prstGeom prst="rect">
            <a:avLst/>
          </a:pr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38440" b="-78504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Freeform 4"/>
          <p:cNvSpPr/>
          <p:nvPr/>
        </p:nvSpPr>
        <p:spPr>
          <a:xfrm rot="16200000">
            <a:off x="6333370" y="854124"/>
            <a:ext cx="1988356" cy="280106"/>
          </a:xfrm>
          <a:prstGeom prst="rect">
            <a:avLst/>
          </a:prstGeom>
          <a:blipFill>
            <a:blip r:embed="rId4"/>
            <a:stretch>
              <a:fillRect l="-517735" t="-1164656" r="-179570" b="-147378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520997" y="2790463"/>
            <a:ext cx="330279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/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FONTE: SPACE MONO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4F870CC-D1AA-AE31-768B-B574B7037201}"/>
              </a:ext>
            </a:extLst>
          </p:cNvPr>
          <p:cNvSpPr txBox="1"/>
          <p:nvPr/>
        </p:nvSpPr>
        <p:spPr>
          <a:xfrm>
            <a:off x="849751" y="693579"/>
            <a:ext cx="5668267" cy="1250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b="1" dirty="0" err="1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Introdução</a:t>
            </a:r>
            <a:endParaRPr lang="en-US" sz="7500" b="1" dirty="0">
              <a:solidFill>
                <a:srgbClr val="AD8117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475862-4046-94CA-120D-7386A0D30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BB361795-7CE1-9418-4E7D-FA4D75F7F7EA}"/>
              </a:ext>
            </a:extLst>
          </p:cNvPr>
          <p:cNvSpPr/>
          <p:nvPr/>
        </p:nvSpPr>
        <p:spPr>
          <a:xfrm rot="5400000">
            <a:off x="2663135" y="-2663137"/>
            <a:ext cx="1988356" cy="7314630"/>
          </a:xfrm>
          <a:prstGeom prst="rect">
            <a:avLst/>
          </a:pr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38440" b="-78504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0A8E471-3E97-89C7-B5CC-715BE1279EA7}"/>
              </a:ext>
            </a:extLst>
          </p:cNvPr>
          <p:cNvSpPr/>
          <p:nvPr/>
        </p:nvSpPr>
        <p:spPr>
          <a:xfrm rot="16200000">
            <a:off x="6333370" y="854124"/>
            <a:ext cx="1988356" cy="280106"/>
          </a:xfrm>
          <a:prstGeom prst="rect">
            <a:avLst/>
          </a:prstGeom>
          <a:blipFill>
            <a:blip r:embed="rId4"/>
            <a:stretch>
              <a:fillRect l="-517735" t="-1164656" r="-179570" b="-147378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63F1950-C737-2F81-E96C-39B156EB3BD3}"/>
              </a:ext>
            </a:extLst>
          </p:cNvPr>
          <p:cNvSpPr txBox="1"/>
          <p:nvPr/>
        </p:nvSpPr>
        <p:spPr>
          <a:xfrm>
            <a:off x="1520997" y="2790463"/>
            <a:ext cx="330279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/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FONTE: SPACE MONO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05F099CB-B155-1A50-40D7-550B94D3CDB7}"/>
              </a:ext>
            </a:extLst>
          </p:cNvPr>
          <p:cNvSpPr txBox="1"/>
          <p:nvPr/>
        </p:nvSpPr>
        <p:spPr>
          <a:xfrm>
            <a:off x="107172" y="693579"/>
            <a:ext cx="6410845" cy="1250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Metodologia</a:t>
            </a:r>
            <a:endParaRPr lang="en-US" sz="7500" dirty="0">
              <a:solidFill>
                <a:srgbClr val="AD8117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284803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88B0BB-5D59-CFA6-700D-CABA990F4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A90C96D-A1A7-126E-6BAF-69AB46E165C3}"/>
              </a:ext>
            </a:extLst>
          </p:cNvPr>
          <p:cNvSpPr/>
          <p:nvPr/>
        </p:nvSpPr>
        <p:spPr>
          <a:xfrm rot="5400000">
            <a:off x="2663135" y="-2663137"/>
            <a:ext cx="1988356" cy="7314630"/>
          </a:xfrm>
          <a:prstGeom prst="rect">
            <a:avLst/>
          </a:pr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38440" b="-78504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5695F77-1D3A-2166-144F-6DFEE3CD33AD}"/>
              </a:ext>
            </a:extLst>
          </p:cNvPr>
          <p:cNvSpPr/>
          <p:nvPr/>
        </p:nvSpPr>
        <p:spPr>
          <a:xfrm rot="16200000">
            <a:off x="6333370" y="854124"/>
            <a:ext cx="1988356" cy="280106"/>
          </a:xfrm>
          <a:prstGeom prst="rect">
            <a:avLst/>
          </a:prstGeom>
          <a:blipFill>
            <a:blip r:embed="rId4"/>
            <a:stretch>
              <a:fillRect l="-517735" t="-1164656" r="-179570" b="-147378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910F8CF-8AC2-A129-BB7F-8DD050E1EA96}"/>
              </a:ext>
            </a:extLst>
          </p:cNvPr>
          <p:cNvSpPr txBox="1"/>
          <p:nvPr/>
        </p:nvSpPr>
        <p:spPr>
          <a:xfrm>
            <a:off x="850370" y="-123825"/>
            <a:ext cx="5527663" cy="225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53"/>
              </a:lnSpc>
            </a:pPr>
            <a:r>
              <a:rPr lang="en-US" sz="6466" dirty="0" err="1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Resultados</a:t>
            </a:r>
            <a:endParaRPr lang="en-US" sz="6466" dirty="0">
              <a:solidFill>
                <a:srgbClr val="AD8117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9053"/>
              </a:lnSpc>
            </a:pPr>
            <a:r>
              <a:rPr lang="en-US" sz="6466" dirty="0" err="1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parciais</a:t>
            </a:r>
            <a:endParaRPr lang="en-US" sz="6466" dirty="0">
              <a:solidFill>
                <a:srgbClr val="AD8117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ED1E45B-68D8-B4EC-E735-958589FA4AA9}"/>
              </a:ext>
            </a:extLst>
          </p:cNvPr>
          <p:cNvSpPr txBox="1"/>
          <p:nvPr/>
        </p:nvSpPr>
        <p:spPr>
          <a:xfrm>
            <a:off x="1520997" y="2790463"/>
            <a:ext cx="330279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/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FONTE: SPACE MONO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114144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850370" y="-123825"/>
            <a:ext cx="5527663" cy="225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53"/>
              </a:lnSpc>
            </a:pPr>
            <a:r>
              <a:rPr lang="en-US" sz="6466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Referencial </a:t>
            </a:r>
          </a:p>
          <a:p>
            <a:pPr algn="ctr">
              <a:lnSpc>
                <a:spcPts val="9053"/>
              </a:lnSpc>
            </a:pPr>
            <a:r>
              <a:rPr lang="en-US" sz="6466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teórico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0997" y="2790463"/>
            <a:ext cx="330279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FONTE: SPACE MONO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B7289209-5684-21AE-9F57-75799D20396C}"/>
              </a:ext>
            </a:extLst>
          </p:cNvPr>
          <p:cNvSpPr/>
          <p:nvPr/>
        </p:nvSpPr>
        <p:spPr>
          <a:xfrm rot="5400000">
            <a:off x="2663135" y="-2663137"/>
            <a:ext cx="1988356" cy="7314630"/>
          </a:xfrm>
          <a:prstGeom prst="rect">
            <a:avLst/>
          </a:pr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38440" b="-78504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D742FE48-EB61-51AD-98E1-8F9D8DF90F84}"/>
              </a:ext>
            </a:extLst>
          </p:cNvPr>
          <p:cNvSpPr/>
          <p:nvPr/>
        </p:nvSpPr>
        <p:spPr>
          <a:xfrm rot="16200000">
            <a:off x="6333370" y="854124"/>
            <a:ext cx="1988356" cy="280106"/>
          </a:xfrm>
          <a:prstGeom prst="rect">
            <a:avLst/>
          </a:prstGeom>
          <a:blipFill>
            <a:blip r:embed="rId4"/>
            <a:stretch>
              <a:fillRect l="-517735" t="-1164656" r="-179570" b="-1473780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79080" y="-123825"/>
            <a:ext cx="6429366" cy="1109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53"/>
              </a:lnSpc>
            </a:pPr>
            <a:r>
              <a:rPr lang="en-US" sz="6466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Considerações</a:t>
            </a:r>
          </a:p>
          <a:p>
            <a:pPr algn="ctr">
              <a:lnSpc>
                <a:spcPts val="9053"/>
              </a:lnSpc>
            </a:pPr>
            <a:r>
              <a:rPr lang="en-US" sz="6466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parciais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0997" y="2790463"/>
            <a:ext cx="330279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/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FONTE: SPACE MONO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233FAA2E-F7E5-0970-EEE8-50EE6DE2C382}"/>
              </a:ext>
            </a:extLst>
          </p:cNvPr>
          <p:cNvSpPr/>
          <p:nvPr/>
        </p:nvSpPr>
        <p:spPr>
          <a:xfrm rot="16200000">
            <a:off x="6333370" y="854124"/>
            <a:ext cx="1988356" cy="280106"/>
          </a:xfrm>
          <a:prstGeom prst="rect">
            <a:avLst/>
          </a:prstGeom>
          <a:blipFill>
            <a:blip r:embed="rId2"/>
            <a:stretch>
              <a:fillRect l="-517735" t="-1164656" r="-179570" b="-147378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78BDD3B-DC60-B2CB-4FAC-E9FDF9FBC7D3}"/>
              </a:ext>
            </a:extLst>
          </p:cNvPr>
          <p:cNvSpPr/>
          <p:nvPr/>
        </p:nvSpPr>
        <p:spPr>
          <a:xfrm rot="5400000">
            <a:off x="2663135" y="-2663137"/>
            <a:ext cx="1988356" cy="7314630"/>
          </a:xfrm>
          <a:prstGeom prst="rect">
            <a:avLst/>
          </a:pr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38440" b="-78504"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05601" y="878996"/>
            <a:ext cx="6429366" cy="1109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53"/>
              </a:lnSpc>
            </a:pPr>
            <a:r>
              <a:rPr lang="en-US" sz="6466">
                <a:solidFill>
                  <a:srgbClr val="AD811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Referências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0997" y="2790463"/>
            <a:ext cx="330279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FONTE: SPACE MONO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70B608B7-22D5-91AC-8892-19D9906FE741}"/>
              </a:ext>
            </a:extLst>
          </p:cNvPr>
          <p:cNvSpPr/>
          <p:nvPr/>
        </p:nvSpPr>
        <p:spPr>
          <a:xfrm rot="5400000">
            <a:off x="2663135" y="-2663137"/>
            <a:ext cx="1988356" cy="7314630"/>
          </a:xfrm>
          <a:prstGeom prst="rect">
            <a:avLst/>
          </a:pr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38440" b="-78504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9AA98882-86E2-8EFE-29DF-ECEA62D61876}"/>
              </a:ext>
            </a:extLst>
          </p:cNvPr>
          <p:cNvSpPr/>
          <p:nvPr/>
        </p:nvSpPr>
        <p:spPr>
          <a:xfrm rot="16200000">
            <a:off x="6333370" y="854124"/>
            <a:ext cx="1988356" cy="280106"/>
          </a:xfrm>
          <a:prstGeom prst="rect">
            <a:avLst/>
          </a:prstGeom>
          <a:blipFill>
            <a:blip r:embed="rId4"/>
            <a:stretch>
              <a:fillRect l="-517735" t="-1164656" r="-179570" b="-1473780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</Words>
  <Application>Microsoft Office PowerPoint</Application>
  <PresentationFormat>Personalizar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Space Mono</vt:lpstr>
      <vt:lpstr>League Spartan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slides XXXI-SINPGEO</dc:title>
  <cp:lastModifiedBy>Usuario</cp:lastModifiedBy>
  <cp:revision>2</cp:revision>
  <dcterms:created xsi:type="dcterms:W3CDTF">2006-08-16T00:00:00Z</dcterms:created>
  <dcterms:modified xsi:type="dcterms:W3CDTF">2026-03-24T01:13:25Z</dcterms:modified>
  <dc:identifier>DAHETc9Ndmk</dc:identifier>
</cp:coreProperties>
</file>