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Canva Sans Bold" charset="1" panose="020B0803030501040103"/>
      <p:regular r:id="rId13"/>
    </p:embeddedFont>
    <p:embeddedFont>
      <p:font typeface="Raleway Bold" charset="1" panose="00000000000000000000"/>
      <p:regular r:id="rId14"/>
    </p:embeddedFont>
    <p:embeddedFont>
      <p:font typeface="Glacial Indifference Bold" charset="1" panose="00000800000000000000"/>
      <p:regular r:id="rId15"/>
    </p:embeddedFont>
    <p:embeddedFont>
      <p:font typeface="Glacial Indifference" charset="1" panose="00000000000000000000"/>
      <p:regular r:id="rId16"/>
    </p:embeddedFont>
    <p:embeddedFont>
      <p:font typeface="Raleway"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686" r="0" b="-18686"/>
            </a:stretch>
          </a:blipFill>
        </p:spPr>
      </p:sp>
      <p:sp>
        <p:nvSpPr>
          <p:cNvPr name="Freeform 3" id="3"/>
          <p:cNvSpPr/>
          <p:nvPr/>
        </p:nvSpPr>
        <p:spPr>
          <a:xfrm flipH="true" flipV="false" rot="0">
            <a:off x="-407298" y="-312679"/>
            <a:ext cx="18834036" cy="10868104"/>
          </a:xfrm>
          <a:custGeom>
            <a:avLst/>
            <a:gdLst/>
            <a:ahLst/>
            <a:cxnLst/>
            <a:rect r="r" b="b" t="t" l="l"/>
            <a:pathLst>
              <a:path h="10868104" w="18834036">
                <a:moveTo>
                  <a:pt x="18834035" y="0"/>
                </a:moveTo>
                <a:lnTo>
                  <a:pt x="0" y="0"/>
                </a:lnTo>
                <a:lnTo>
                  <a:pt x="0" y="10868103"/>
                </a:lnTo>
                <a:lnTo>
                  <a:pt x="18834035" y="10868103"/>
                </a:lnTo>
                <a:lnTo>
                  <a:pt x="18834035" y="0"/>
                </a:lnTo>
                <a:close/>
              </a:path>
            </a:pathLst>
          </a:custGeom>
          <a:blipFill>
            <a:blip r:embed="rId3">
              <a:alphaModFix amt="40000"/>
            </a:blip>
            <a:stretch>
              <a:fillRect l="-1014" t="0" r="0" b="0"/>
            </a:stretch>
          </a:blipFill>
        </p:spPr>
      </p:sp>
      <p:sp>
        <p:nvSpPr>
          <p:cNvPr name="TextBox 4" id="4"/>
          <p:cNvSpPr txBox="true"/>
          <p:nvPr/>
        </p:nvSpPr>
        <p:spPr>
          <a:xfrm rot="0">
            <a:off x="4884112" y="5157494"/>
            <a:ext cx="8251215" cy="1064610"/>
          </a:xfrm>
          <a:prstGeom prst="rect">
            <a:avLst/>
          </a:prstGeom>
        </p:spPr>
        <p:txBody>
          <a:bodyPr anchor="t" rtlCol="false" tIns="0" lIns="0" bIns="0" rIns="0">
            <a:spAutoFit/>
          </a:bodyPr>
          <a:lstStyle/>
          <a:p>
            <a:pPr algn="ctr">
              <a:lnSpc>
                <a:spcPts val="4312"/>
              </a:lnSpc>
            </a:pPr>
            <a:r>
              <a:rPr lang="en-US" sz="3080" b="true">
                <a:solidFill>
                  <a:srgbClr val="000000"/>
                </a:solidFill>
                <a:latin typeface="Canva Sans Bold"/>
                <a:ea typeface="Canva Sans Bold"/>
                <a:cs typeface="Canva Sans Bold"/>
                <a:sym typeface="Canva Sans Bold"/>
              </a:rPr>
              <a:t>Curso de Biblioteconomia </a:t>
            </a:r>
          </a:p>
          <a:p>
            <a:pPr algn="ctr">
              <a:lnSpc>
                <a:spcPts val="4312"/>
              </a:lnSpc>
            </a:pPr>
            <a:r>
              <a:rPr lang="en-US" sz="3080" b="true">
                <a:solidFill>
                  <a:srgbClr val="000000"/>
                </a:solidFill>
                <a:latin typeface="Canva Sans Bold"/>
                <a:ea typeface="Canva Sans Bold"/>
                <a:cs typeface="Canva Sans Bold"/>
                <a:sym typeface="Canva Sans Bold"/>
              </a:rPr>
              <a:t>Ensino a Distância</a:t>
            </a:r>
          </a:p>
        </p:txBody>
      </p:sp>
      <p:sp>
        <p:nvSpPr>
          <p:cNvPr name="Freeform 5" id="5"/>
          <p:cNvSpPr/>
          <p:nvPr/>
        </p:nvSpPr>
        <p:spPr>
          <a:xfrm flipH="false" flipV="false" rot="0">
            <a:off x="5933551" y="1338950"/>
            <a:ext cx="6152337" cy="3637569"/>
          </a:xfrm>
          <a:custGeom>
            <a:avLst/>
            <a:gdLst/>
            <a:ahLst/>
            <a:cxnLst/>
            <a:rect r="r" b="b" t="t" l="l"/>
            <a:pathLst>
              <a:path h="3637569" w="6152337">
                <a:moveTo>
                  <a:pt x="0" y="0"/>
                </a:moveTo>
                <a:lnTo>
                  <a:pt x="6152337" y="0"/>
                </a:lnTo>
                <a:lnTo>
                  <a:pt x="6152337" y="3637569"/>
                </a:lnTo>
                <a:lnTo>
                  <a:pt x="0" y="3637569"/>
                </a:lnTo>
                <a:lnTo>
                  <a:pt x="0" y="0"/>
                </a:lnTo>
                <a:close/>
              </a:path>
            </a:pathLst>
          </a:custGeom>
          <a:blipFill>
            <a:blip r:embed="rId4"/>
            <a:stretch>
              <a:fillRect l="0" t="0" r="0" b="0"/>
            </a:stretch>
          </a:blipFill>
        </p:spPr>
      </p:sp>
      <p:sp>
        <p:nvSpPr>
          <p:cNvPr name="TextBox 6" id="6"/>
          <p:cNvSpPr txBox="true"/>
          <p:nvPr/>
        </p:nvSpPr>
        <p:spPr>
          <a:xfrm rot="0">
            <a:off x="3892881" y="6479279"/>
            <a:ext cx="10502238" cy="1109918"/>
          </a:xfrm>
          <a:prstGeom prst="rect">
            <a:avLst/>
          </a:prstGeom>
        </p:spPr>
        <p:txBody>
          <a:bodyPr anchor="t" rtlCol="false" tIns="0" lIns="0" bIns="0" rIns="0">
            <a:spAutoFit/>
          </a:bodyPr>
          <a:lstStyle/>
          <a:p>
            <a:pPr algn="ctr">
              <a:lnSpc>
                <a:spcPts val="4452"/>
              </a:lnSpc>
            </a:pPr>
            <a:r>
              <a:rPr lang="en-US" sz="3180" b="true">
                <a:solidFill>
                  <a:srgbClr val="000000"/>
                </a:solidFill>
                <a:latin typeface="Canva Sans Bold"/>
                <a:ea typeface="Canva Sans Bold"/>
                <a:cs typeface="Canva Sans Bold"/>
                <a:sym typeface="Canva Sans Bold"/>
              </a:rPr>
              <a:t>Informações do Docente</a:t>
            </a:r>
          </a:p>
          <a:p>
            <a:pPr algn="ctr">
              <a:lnSpc>
                <a:spcPts val="4452"/>
              </a:lnSpc>
            </a:pPr>
          </a:p>
        </p:txBody>
      </p:sp>
      <p:grpSp>
        <p:nvGrpSpPr>
          <p:cNvPr name="Group 7" id="7"/>
          <p:cNvGrpSpPr/>
          <p:nvPr/>
        </p:nvGrpSpPr>
        <p:grpSpPr>
          <a:xfrm rot="0">
            <a:off x="2316353" y="8018583"/>
            <a:ext cx="13655295" cy="1239717"/>
            <a:chOff x="0" y="0"/>
            <a:chExt cx="18207060" cy="1652957"/>
          </a:xfrm>
        </p:grpSpPr>
        <p:sp>
          <p:nvSpPr>
            <p:cNvPr name="Freeform 8" id="8"/>
            <p:cNvSpPr/>
            <p:nvPr/>
          </p:nvSpPr>
          <p:spPr>
            <a:xfrm flipH="false" flipV="false" rot="0">
              <a:off x="3158606" y="460747"/>
              <a:ext cx="1668806" cy="1126070"/>
            </a:xfrm>
            <a:custGeom>
              <a:avLst/>
              <a:gdLst/>
              <a:ahLst/>
              <a:cxnLst/>
              <a:rect r="r" b="b" t="t" l="l"/>
              <a:pathLst>
                <a:path h="1126070" w="1668806">
                  <a:moveTo>
                    <a:pt x="0" y="0"/>
                  </a:moveTo>
                  <a:lnTo>
                    <a:pt x="1668806" y="0"/>
                  </a:lnTo>
                  <a:lnTo>
                    <a:pt x="1668806" y="1126070"/>
                  </a:lnTo>
                  <a:lnTo>
                    <a:pt x="0" y="1126070"/>
                  </a:lnTo>
                  <a:lnTo>
                    <a:pt x="0" y="0"/>
                  </a:lnTo>
                  <a:close/>
                </a:path>
              </a:pathLst>
            </a:custGeom>
            <a:blipFill>
              <a:blip r:embed="rId5"/>
              <a:stretch>
                <a:fillRect l="0" t="-1030" r="0" b="-1030"/>
              </a:stretch>
            </a:blipFill>
          </p:spPr>
        </p:sp>
        <p:sp>
          <p:nvSpPr>
            <p:cNvPr name="Freeform 9" id="9"/>
            <p:cNvSpPr/>
            <p:nvPr/>
          </p:nvSpPr>
          <p:spPr>
            <a:xfrm flipH="false" flipV="false" rot="0">
              <a:off x="0" y="0"/>
              <a:ext cx="2637906" cy="1652957"/>
            </a:xfrm>
            <a:custGeom>
              <a:avLst/>
              <a:gdLst/>
              <a:ahLst/>
              <a:cxnLst/>
              <a:rect r="r" b="b" t="t" l="l"/>
              <a:pathLst>
                <a:path h="1652957" w="2637906">
                  <a:moveTo>
                    <a:pt x="0" y="0"/>
                  </a:moveTo>
                  <a:lnTo>
                    <a:pt x="2637906" y="0"/>
                  </a:lnTo>
                  <a:lnTo>
                    <a:pt x="2637906" y="1652957"/>
                  </a:lnTo>
                  <a:lnTo>
                    <a:pt x="0" y="1652957"/>
                  </a:lnTo>
                  <a:lnTo>
                    <a:pt x="0" y="0"/>
                  </a:lnTo>
                  <a:close/>
                </a:path>
              </a:pathLst>
            </a:custGeom>
            <a:blipFill>
              <a:blip r:embed="rId6"/>
              <a:stretch>
                <a:fillRect l="0" t="-2395" r="-115340" b="-2395"/>
              </a:stretch>
            </a:blipFill>
          </p:spPr>
        </p:sp>
        <p:sp>
          <p:nvSpPr>
            <p:cNvPr name="Freeform 10" id="10"/>
            <p:cNvSpPr/>
            <p:nvPr/>
          </p:nvSpPr>
          <p:spPr>
            <a:xfrm flipH="false" flipV="false" rot="0">
              <a:off x="5348112" y="283343"/>
              <a:ext cx="2755238" cy="1333815"/>
            </a:xfrm>
            <a:custGeom>
              <a:avLst/>
              <a:gdLst/>
              <a:ahLst/>
              <a:cxnLst/>
              <a:rect r="r" b="b" t="t" l="l"/>
              <a:pathLst>
                <a:path h="1333815" w="2755238">
                  <a:moveTo>
                    <a:pt x="0" y="0"/>
                  </a:moveTo>
                  <a:lnTo>
                    <a:pt x="2755238" y="0"/>
                  </a:lnTo>
                  <a:lnTo>
                    <a:pt x="2755238" y="1333815"/>
                  </a:lnTo>
                  <a:lnTo>
                    <a:pt x="0" y="1333815"/>
                  </a:lnTo>
                  <a:lnTo>
                    <a:pt x="0" y="0"/>
                  </a:lnTo>
                  <a:close/>
                </a:path>
              </a:pathLst>
            </a:custGeom>
            <a:blipFill>
              <a:blip r:embed="rId7"/>
              <a:stretch>
                <a:fillRect l="-88602" t="-145712" r="0" b="-98402"/>
              </a:stretch>
            </a:blipFill>
          </p:spPr>
        </p:sp>
        <p:sp>
          <p:nvSpPr>
            <p:cNvPr name="Freeform 11" id="11"/>
            <p:cNvSpPr/>
            <p:nvPr/>
          </p:nvSpPr>
          <p:spPr>
            <a:xfrm flipH="false" flipV="false" rot="0">
              <a:off x="8618803" y="129045"/>
              <a:ext cx="2866222" cy="1523912"/>
            </a:xfrm>
            <a:custGeom>
              <a:avLst/>
              <a:gdLst/>
              <a:ahLst/>
              <a:cxnLst/>
              <a:rect r="r" b="b" t="t" l="l"/>
              <a:pathLst>
                <a:path h="1523912" w="2866222">
                  <a:moveTo>
                    <a:pt x="0" y="0"/>
                  </a:moveTo>
                  <a:lnTo>
                    <a:pt x="2866222" y="0"/>
                  </a:lnTo>
                  <a:lnTo>
                    <a:pt x="2866222" y="1523912"/>
                  </a:lnTo>
                  <a:lnTo>
                    <a:pt x="0" y="1523912"/>
                  </a:lnTo>
                  <a:lnTo>
                    <a:pt x="0" y="0"/>
                  </a:lnTo>
                  <a:close/>
                </a:path>
              </a:pathLst>
            </a:custGeom>
            <a:blipFill>
              <a:blip r:embed="rId8"/>
              <a:stretch>
                <a:fillRect l="0" t="-5405" r="-887" b="-7142"/>
              </a:stretch>
            </a:blipFill>
          </p:spPr>
        </p:sp>
        <p:sp>
          <p:nvSpPr>
            <p:cNvPr name="Freeform 12" id="12"/>
            <p:cNvSpPr/>
            <p:nvPr/>
          </p:nvSpPr>
          <p:spPr>
            <a:xfrm flipH="false" flipV="false" rot="0">
              <a:off x="12000478" y="585486"/>
              <a:ext cx="3584311" cy="709284"/>
            </a:xfrm>
            <a:custGeom>
              <a:avLst/>
              <a:gdLst/>
              <a:ahLst/>
              <a:cxnLst/>
              <a:rect r="r" b="b" t="t" l="l"/>
              <a:pathLst>
                <a:path h="709284" w="3584311">
                  <a:moveTo>
                    <a:pt x="0" y="0"/>
                  </a:moveTo>
                  <a:lnTo>
                    <a:pt x="3584310" y="0"/>
                  </a:lnTo>
                  <a:lnTo>
                    <a:pt x="3584310" y="709284"/>
                  </a:lnTo>
                  <a:lnTo>
                    <a:pt x="0" y="709284"/>
                  </a:lnTo>
                  <a:lnTo>
                    <a:pt x="0" y="0"/>
                  </a:lnTo>
                  <a:close/>
                </a:path>
              </a:pathLst>
            </a:custGeom>
            <a:blipFill>
              <a:blip r:embed="rId9"/>
              <a:stretch>
                <a:fillRect l="0" t="-116283" r="-128" b="-120833"/>
              </a:stretch>
            </a:blipFill>
          </p:spPr>
        </p:sp>
        <p:sp>
          <p:nvSpPr>
            <p:cNvPr name="Freeform 13" id="13"/>
            <p:cNvSpPr/>
            <p:nvPr/>
          </p:nvSpPr>
          <p:spPr>
            <a:xfrm flipH="false" flipV="false" rot="0">
              <a:off x="16171895" y="460747"/>
              <a:ext cx="2035165" cy="958762"/>
            </a:xfrm>
            <a:custGeom>
              <a:avLst/>
              <a:gdLst/>
              <a:ahLst/>
              <a:cxnLst/>
              <a:rect r="r" b="b" t="t" l="l"/>
              <a:pathLst>
                <a:path h="958762" w="2035165">
                  <a:moveTo>
                    <a:pt x="0" y="0"/>
                  </a:moveTo>
                  <a:lnTo>
                    <a:pt x="2035165" y="0"/>
                  </a:lnTo>
                  <a:lnTo>
                    <a:pt x="2035165" y="958762"/>
                  </a:lnTo>
                  <a:lnTo>
                    <a:pt x="0" y="958762"/>
                  </a:lnTo>
                  <a:lnTo>
                    <a:pt x="0" y="0"/>
                  </a:lnTo>
                  <a:close/>
                </a:path>
              </a:pathLst>
            </a:custGeom>
            <a:blipFill>
              <a:blip r:embed="rId10"/>
              <a:stretch>
                <a:fillRect l="-28279" t="-42858" r="-27709" b="-43395"/>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C3F2"/>
        </a:solidFill>
      </p:bgPr>
    </p:bg>
    <p:spTree>
      <p:nvGrpSpPr>
        <p:cNvPr id="1" name=""/>
        <p:cNvGrpSpPr/>
        <p:nvPr/>
      </p:nvGrpSpPr>
      <p:grpSpPr>
        <a:xfrm>
          <a:off x="0" y="0"/>
          <a:ext cx="0" cy="0"/>
          <a:chOff x="0" y="0"/>
          <a:chExt cx="0" cy="0"/>
        </a:xfrm>
      </p:grpSpPr>
      <p:sp>
        <p:nvSpPr>
          <p:cNvPr name="AutoShape 2" id="2"/>
          <p:cNvSpPr/>
          <p:nvPr/>
        </p:nvSpPr>
        <p:spPr>
          <a:xfrm>
            <a:off x="-1100031" y="3103482"/>
            <a:ext cx="12774148" cy="0"/>
          </a:xfrm>
          <a:prstGeom prst="line">
            <a:avLst/>
          </a:prstGeom>
          <a:ln cap="flat" w="38100">
            <a:solidFill>
              <a:srgbClr val="513ABC"/>
            </a:solidFill>
            <a:prstDash val="solid"/>
            <a:headEnd type="none" len="sm" w="sm"/>
            <a:tailEnd type="none" len="sm" w="sm"/>
          </a:ln>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TextBox 4" id="4"/>
          <p:cNvSpPr txBox="true"/>
          <p:nvPr/>
        </p:nvSpPr>
        <p:spPr>
          <a:xfrm rot="0">
            <a:off x="14515315" y="599287"/>
            <a:ext cx="2005659" cy="2239885"/>
          </a:xfrm>
          <a:prstGeom prst="rect">
            <a:avLst/>
          </a:prstGeom>
        </p:spPr>
        <p:txBody>
          <a:bodyPr anchor="t" rtlCol="false" tIns="0" lIns="0" bIns="0" rIns="0">
            <a:spAutoFit/>
          </a:bodyPr>
          <a:lstStyle/>
          <a:p>
            <a:pPr algn="r">
              <a:lnSpc>
                <a:spcPts val="18284"/>
              </a:lnSpc>
              <a:spcBef>
                <a:spcPct val="0"/>
              </a:spcBef>
            </a:pPr>
            <a:r>
              <a:rPr lang="en-US" b="true" sz="13060">
                <a:solidFill>
                  <a:srgbClr val="513ABC"/>
                </a:solidFill>
                <a:latin typeface="Raleway Bold"/>
                <a:ea typeface="Raleway Bold"/>
                <a:cs typeface="Raleway Bold"/>
                <a:sym typeface="Raleway Bold"/>
              </a:rPr>
              <a:t>01</a:t>
            </a:r>
          </a:p>
        </p:txBody>
      </p:sp>
      <p:sp>
        <p:nvSpPr>
          <p:cNvPr name="TextBox 5" id="5"/>
          <p:cNvSpPr txBox="true"/>
          <p:nvPr/>
        </p:nvSpPr>
        <p:spPr>
          <a:xfrm rot="0">
            <a:off x="1028700" y="2896454"/>
            <a:ext cx="16051612" cy="772197"/>
          </a:xfrm>
          <a:prstGeom prst="rect">
            <a:avLst/>
          </a:prstGeom>
        </p:spPr>
        <p:txBody>
          <a:bodyPr anchor="t" rtlCol="false" tIns="0" lIns="0" bIns="0" rIns="0">
            <a:spAutoFit/>
          </a:bodyPr>
          <a:lstStyle/>
          <a:p>
            <a:pPr algn="l" marL="0" indent="0" lvl="0">
              <a:lnSpc>
                <a:spcPts val="5994"/>
              </a:lnSpc>
            </a:pPr>
            <a:r>
              <a:rPr lang="en-US" b="true" sz="5499">
                <a:solidFill>
                  <a:srgbClr val="513ABC"/>
                </a:solidFill>
                <a:latin typeface="Glacial Indifference Bold"/>
                <a:ea typeface="Glacial Indifference Bold"/>
                <a:cs typeface="Glacial Indifference Bold"/>
                <a:sym typeface="Glacial Indifference Bold"/>
              </a:rPr>
              <a:t>TÍTULO 01</a:t>
            </a:r>
          </a:p>
        </p:txBody>
      </p:sp>
      <p:sp>
        <p:nvSpPr>
          <p:cNvPr name="Freeform 6" id="6"/>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3"/>
            <a:stretch>
              <a:fillRect l="0" t="-2395" r="0" b="-2395"/>
            </a:stretch>
          </a:blipFill>
        </p:spPr>
      </p:sp>
      <p:sp>
        <p:nvSpPr>
          <p:cNvPr name="TextBox 7" id="7"/>
          <p:cNvSpPr txBox="true"/>
          <p:nvPr/>
        </p:nvSpPr>
        <p:spPr>
          <a:xfrm rot="0">
            <a:off x="1028700" y="3792373"/>
            <a:ext cx="7613863"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name="TextBox 8" id="8"/>
          <p:cNvSpPr txBox="true"/>
          <p:nvPr/>
        </p:nvSpPr>
        <p:spPr>
          <a:xfrm rot="0">
            <a:off x="9645437" y="3792373"/>
            <a:ext cx="7613863"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C3F2"/>
        </a:solidFill>
      </p:bgPr>
    </p:bg>
    <p:spTree>
      <p:nvGrpSpPr>
        <p:cNvPr id="1" name=""/>
        <p:cNvGrpSpPr/>
        <p:nvPr/>
      </p:nvGrpSpPr>
      <p:grpSpPr>
        <a:xfrm>
          <a:off x="0" y="0"/>
          <a:ext cx="0" cy="0"/>
          <a:chOff x="0" y="0"/>
          <a:chExt cx="0" cy="0"/>
        </a:xfrm>
      </p:grpSpPr>
      <p:sp>
        <p:nvSpPr>
          <p:cNvPr name="AutoShape 2" id="2"/>
          <p:cNvSpPr/>
          <p:nvPr/>
        </p:nvSpPr>
        <p:spPr>
          <a:xfrm>
            <a:off x="-1100031" y="3103482"/>
            <a:ext cx="12774148" cy="0"/>
          </a:xfrm>
          <a:prstGeom prst="line">
            <a:avLst/>
          </a:prstGeom>
          <a:ln cap="flat" w="38100">
            <a:solidFill>
              <a:srgbClr val="513ABC"/>
            </a:solidFill>
            <a:prstDash val="solid"/>
            <a:headEnd type="none" len="sm" w="sm"/>
            <a:tailEnd type="none" len="sm" w="sm"/>
          </a:ln>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TextBox 4" id="4"/>
          <p:cNvSpPr txBox="true"/>
          <p:nvPr/>
        </p:nvSpPr>
        <p:spPr>
          <a:xfrm rot="0">
            <a:off x="14515315" y="599287"/>
            <a:ext cx="2005659" cy="2240092"/>
          </a:xfrm>
          <a:prstGeom prst="rect">
            <a:avLst/>
          </a:prstGeom>
        </p:spPr>
        <p:txBody>
          <a:bodyPr anchor="t" rtlCol="false" tIns="0" lIns="0" bIns="0" rIns="0">
            <a:spAutoFit/>
          </a:bodyPr>
          <a:lstStyle/>
          <a:p>
            <a:pPr algn="r">
              <a:lnSpc>
                <a:spcPts val="18284"/>
              </a:lnSpc>
              <a:spcBef>
                <a:spcPct val="0"/>
              </a:spcBef>
            </a:pPr>
            <a:r>
              <a:rPr lang="en-US" b="true" sz="13060">
                <a:solidFill>
                  <a:srgbClr val="513ABC"/>
                </a:solidFill>
                <a:latin typeface="Raleway Bold"/>
                <a:ea typeface="Raleway Bold"/>
                <a:cs typeface="Raleway Bold"/>
                <a:sym typeface="Raleway Bold"/>
              </a:rPr>
              <a:t>02</a:t>
            </a:r>
          </a:p>
        </p:txBody>
      </p:sp>
      <p:sp>
        <p:nvSpPr>
          <p:cNvPr name="TextBox 5" id="5"/>
          <p:cNvSpPr txBox="true"/>
          <p:nvPr/>
        </p:nvSpPr>
        <p:spPr>
          <a:xfrm rot="0">
            <a:off x="1028700" y="2896454"/>
            <a:ext cx="12540016" cy="772197"/>
          </a:xfrm>
          <a:prstGeom prst="rect">
            <a:avLst/>
          </a:prstGeom>
        </p:spPr>
        <p:txBody>
          <a:bodyPr anchor="t" rtlCol="false" tIns="0" lIns="0" bIns="0" rIns="0">
            <a:spAutoFit/>
          </a:bodyPr>
          <a:lstStyle/>
          <a:p>
            <a:pPr algn="l" marL="0" indent="0" lvl="0">
              <a:lnSpc>
                <a:spcPts val="5994"/>
              </a:lnSpc>
            </a:pPr>
            <a:r>
              <a:rPr lang="en-US" b="true" sz="5499">
                <a:solidFill>
                  <a:srgbClr val="513ABC"/>
                </a:solidFill>
                <a:latin typeface="Glacial Indifference Bold"/>
                <a:ea typeface="Glacial Indifference Bold"/>
                <a:cs typeface="Glacial Indifference Bold"/>
                <a:sym typeface="Glacial Indifference Bold"/>
              </a:rPr>
              <a:t>TÍTULO 02</a:t>
            </a:r>
          </a:p>
        </p:txBody>
      </p:sp>
      <p:sp>
        <p:nvSpPr>
          <p:cNvPr name="Freeform 6" id="6"/>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3"/>
            <a:stretch>
              <a:fillRect l="0" t="-2395" r="0" b="-2395"/>
            </a:stretch>
          </a:blipFill>
        </p:spPr>
      </p:sp>
      <p:sp>
        <p:nvSpPr>
          <p:cNvPr name="TextBox 7" id="7"/>
          <p:cNvSpPr txBox="true"/>
          <p:nvPr/>
        </p:nvSpPr>
        <p:spPr>
          <a:xfrm rot="0">
            <a:off x="1028700" y="3821051"/>
            <a:ext cx="14685359" cy="2974077"/>
          </a:xfrm>
          <a:prstGeom prst="rect">
            <a:avLst/>
          </a:prstGeom>
        </p:spPr>
        <p:txBody>
          <a:bodyPr anchor="t" rtlCol="false" tIns="0" lIns="0" bIns="0" rIns="0">
            <a:spAutoFit/>
          </a:bodyPr>
          <a:lstStyle/>
          <a:p>
            <a:pPr algn="just">
              <a:lnSpc>
                <a:spcPts val="4799"/>
              </a:lnSpc>
            </a:pPr>
            <a:r>
              <a:rPr lang="en-US" sz="3199">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C3F2"/>
        </a:solidFill>
      </p:bgPr>
    </p:bg>
    <p:spTree>
      <p:nvGrpSpPr>
        <p:cNvPr id="1" name=""/>
        <p:cNvGrpSpPr/>
        <p:nvPr/>
      </p:nvGrpSpPr>
      <p:grpSpPr>
        <a:xfrm>
          <a:off x="0" y="0"/>
          <a:ext cx="0" cy="0"/>
          <a:chOff x="0" y="0"/>
          <a:chExt cx="0" cy="0"/>
        </a:xfrm>
      </p:grpSpPr>
      <p:sp>
        <p:nvSpPr>
          <p:cNvPr name="AutoShape 2" id="2"/>
          <p:cNvSpPr/>
          <p:nvPr/>
        </p:nvSpPr>
        <p:spPr>
          <a:xfrm>
            <a:off x="-1100031" y="3103482"/>
            <a:ext cx="12774148" cy="0"/>
          </a:xfrm>
          <a:prstGeom prst="line">
            <a:avLst/>
          </a:prstGeom>
          <a:ln cap="flat" w="38100">
            <a:solidFill>
              <a:srgbClr val="513ABC"/>
            </a:solidFill>
            <a:prstDash val="solid"/>
            <a:headEnd type="none" len="sm" w="sm"/>
            <a:tailEnd type="none" len="sm" w="sm"/>
          </a:ln>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TextBox 4" id="4"/>
          <p:cNvSpPr txBox="true"/>
          <p:nvPr/>
        </p:nvSpPr>
        <p:spPr>
          <a:xfrm rot="0">
            <a:off x="14515315" y="599287"/>
            <a:ext cx="2005659" cy="2240092"/>
          </a:xfrm>
          <a:prstGeom prst="rect">
            <a:avLst/>
          </a:prstGeom>
        </p:spPr>
        <p:txBody>
          <a:bodyPr anchor="t" rtlCol="false" tIns="0" lIns="0" bIns="0" rIns="0">
            <a:spAutoFit/>
          </a:bodyPr>
          <a:lstStyle/>
          <a:p>
            <a:pPr algn="r">
              <a:lnSpc>
                <a:spcPts val="18284"/>
              </a:lnSpc>
              <a:spcBef>
                <a:spcPct val="0"/>
              </a:spcBef>
            </a:pPr>
            <a:r>
              <a:rPr lang="en-US" b="true" sz="13060">
                <a:solidFill>
                  <a:srgbClr val="513ABC"/>
                </a:solidFill>
                <a:latin typeface="Raleway Bold"/>
                <a:ea typeface="Raleway Bold"/>
                <a:cs typeface="Raleway Bold"/>
                <a:sym typeface="Raleway Bold"/>
              </a:rPr>
              <a:t>03</a:t>
            </a:r>
          </a:p>
        </p:txBody>
      </p:sp>
      <p:sp>
        <p:nvSpPr>
          <p:cNvPr name="TextBox 5" id="5"/>
          <p:cNvSpPr txBox="true"/>
          <p:nvPr/>
        </p:nvSpPr>
        <p:spPr>
          <a:xfrm rot="0">
            <a:off x="1028700" y="2896322"/>
            <a:ext cx="12540016" cy="772197"/>
          </a:xfrm>
          <a:prstGeom prst="rect">
            <a:avLst/>
          </a:prstGeom>
        </p:spPr>
        <p:txBody>
          <a:bodyPr anchor="t" rtlCol="false" tIns="0" lIns="0" bIns="0" rIns="0">
            <a:spAutoFit/>
          </a:bodyPr>
          <a:lstStyle/>
          <a:p>
            <a:pPr algn="l" marL="0" indent="0" lvl="0">
              <a:lnSpc>
                <a:spcPts val="5994"/>
              </a:lnSpc>
            </a:pPr>
            <a:r>
              <a:rPr lang="en-US" b="true" sz="5499">
                <a:solidFill>
                  <a:srgbClr val="513ABC"/>
                </a:solidFill>
                <a:latin typeface="Glacial Indifference Bold"/>
                <a:ea typeface="Glacial Indifference Bold"/>
                <a:cs typeface="Glacial Indifference Bold"/>
                <a:sym typeface="Glacial Indifference Bold"/>
              </a:rPr>
              <a:t>TÍTULO 03</a:t>
            </a:r>
          </a:p>
        </p:txBody>
      </p:sp>
      <p:sp>
        <p:nvSpPr>
          <p:cNvPr name="Freeform 6" id="6"/>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3"/>
            <a:stretch>
              <a:fillRect l="0" t="-2395" r="0" b="-2395"/>
            </a:stretch>
          </a:blipFill>
        </p:spPr>
      </p:sp>
      <p:sp>
        <p:nvSpPr>
          <p:cNvPr name="TextBox 7" id="7"/>
          <p:cNvSpPr txBox="true"/>
          <p:nvPr/>
        </p:nvSpPr>
        <p:spPr>
          <a:xfrm rot="0">
            <a:off x="1028700" y="3791276"/>
            <a:ext cx="8893359" cy="606425"/>
          </a:xfrm>
          <a:prstGeom prst="rect">
            <a:avLst/>
          </a:prstGeom>
        </p:spPr>
        <p:txBody>
          <a:bodyPr anchor="t" rtlCol="false" tIns="0" lIns="0" bIns="0" rIns="0">
            <a:spAutoFit/>
          </a:bodyPr>
          <a:lstStyle/>
          <a:p>
            <a:pPr algn="l" marL="0" indent="0" lvl="0">
              <a:lnSpc>
                <a:spcPts val="4900"/>
              </a:lnSpc>
              <a:spcBef>
                <a:spcPct val="0"/>
              </a:spcBef>
            </a:pPr>
            <a:r>
              <a:rPr lang="en-US" b="true" sz="3500">
                <a:solidFill>
                  <a:srgbClr val="513ABC"/>
                </a:solidFill>
                <a:latin typeface="Glacial Indifference Bold"/>
                <a:ea typeface="Glacial Indifference Bold"/>
                <a:cs typeface="Glacial Indifference Bold"/>
                <a:sym typeface="Glacial Indifference Bold"/>
              </a:rPr>
              <a:t>Subtítulo</a:t>
            </a:r>
          </a:p>
        </p:txBody>
      </p:sp>
      <p:sp>
        <p:nvSpPr>
          <p:cNvPr name="TextBox 8" id="8"/>
          <p:cNvSpPr txBox="true"/>
          <p:nvPr/>
        </p:nvSpPr>
        <p:spPr>
          <a:xfrm rot="0">
            <a:off x="1028700" y="4473901"/>
            <a:ext cx="7613863"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name="TextBox 9" id="9"/>
          <p:cNvSpPr txBox="true"/>
          <p:nvPr/>
        </p:nvSpPr>
        <p:spPr>
          <a:xfrm rot="0">
            <a:off x="9645437" y="4473901"/>
            <a:ext cx="7613863"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575"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Freeform 3" id="3"/>
          <p:cNvSpPr/>
          <p:nvPr/>
        </p:nvSpPr>
        <p:spPr>
          <a:xfrm flipH="true" flipV="false" rot="2836540">
            <a:off x="-5609175" y="2059581"/>
            <a:ext cx="14473912" cy="8076978"/>
          </a:xfrm>
          <a:custGeom>
            <a:avLst/>
            <a:gdLst/>
            <a:ahLst/>
            <a:cxnLst/>
            <a:rect r="r" b="b" t="t" l="l"/>
            <a:pathLst>
              <a:path h="8076978" w="14473912">
                <a:moveTo>
                  <a:pt x="14473912" y="0"/>
                </a:moveTo>
                <a:lnTo>
                  <a:pt x="0" y="0"/>
                </a:lnTo>
                <a:lnTo>
                  <a:pt x="0" y="8076978"/>
                </a:lnTo>
                <a:lnTo>
                  <a:pt x="14473912" y="8076978"/>
                </a:lnTo>
                <a:lnTo>
                  <a:pt x="14473912" y="0"/>
                </a:lnTo>
                <a:close/>
              </a:path>
            </a:pathLst>
          </a:custGeom>
          <a:blipFill>
            <a:blip r:embed="rId3"/>
            <a:stretch>
              <a:fillRect l="-7472" t="-5904" r="-7472" b="-11762"/>
            </a:stretch>
          </a:blipFill>
        </p:spPr>
      </p:sp>
      <p:sp>
        <p:nvSpPr>
          <p:cNvPr name="Freeform 4" id="4"/>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4"/>
            <a:stretch>
              <a:fillRect l="0" t="-2395" r="0" b="-2395"/>
            </a:stretch>
          </a:blipFill>
        </p:spPr>
      </p:sp>
      <p:sp>
        <p:nvSpPr>
          <p:cNvPr name="TextBox 5" id="5"/>
          <p:cNvSpPr txBox="true"/>
          <p:nvPr/>
        </p:nvSpPr>
        <p:spPr>
          <a:xfrm rot="0">
            <a:off x="14515315" y="599287"/>
            <a:ext cx="2433353" cy="2240092"/>
          </a:xfrm>
          <a:prstGeom prst="rect">
            <a:avLst/>
          </a:prstGeom>
        </p:spPr>
        <p:txBody>
          <a:bodyPr anchor="t" rtlCol="false" tIns="0" lIns="0" bIns="0" rIns="0">
            <a:spAutoFit/>
          </a:bodyPr>
          <a:lstStyle/>
          <a:p>
            <a:pPr algn="r">
              <a:lnSpc>
                <a:spcPts val="18284"/>
              </a:lnSpc>
              <a:spcBef>
                <a:spcPct val="0"/>
              </a:spcBef>
            </a:pPr>
            <a:r>
              <a:rPr lang="en-US" b="true" sz="13060">
                <a:solidFill>
                  <a:srgbClr val="513ABC"/>
                </a:solidFill>
                <a:latin typeface="Raleway Bold"/>
                <a:ea typeface="Raleway Bold"/>
                <a:cs typeface="Raleway Bold"/>
                <a:sym typeface="Raleway Bold"/>
              </a:rPr>
              <a:t>04</a:t>
            </a:r>
          </a:p>
        </p:txBody>
      </p:sp>
      <p:sp>
        <p:nvSpPr>
          <p:cNvPr name="TextBox 6" id="6"/>
          <p:cNvSpPr txBox="true"/>
          <p:nvPr/>
        </p:nvSpPr>
        <p:spPr>
          <a:xfrm rot="0">
            <a:off x="2305050" y="2896529"/>
            <a:ext cx="11612962" cy="772197"/>
          </a:xfrm>
          <a:prstGeom prst="rect">
            <a:avLst/>
          </a:prstGeom>
        </p:spPr>
        <p:txBody>
          <a:bodyPr anchor="t" rtlCol="false" tIns="0" lIns="0" bIns="0" rIns="0">
            <a:spAutoFit/>
          </a:bodyPr>
          <a:lstStyle/>
          <a:p>
            <a:pPr algn="l" marL="0" indent="0" lvl="0">
              <a:lnSpc>
                <a:spcPts val="5994"/>
              </a:lnSpc>
            </a:pPr>
            <a:r>
              <a:rPr lang="en-US" b="true" sz="5499">
                <a:solidFill>
                  <a:srgbClr val="513ABC"/>
                </a:solidFill>
                <a:latin typeface="Glacial Indifference Bold"/>
                <a:ea typeface="Glacial Indifference Bold"/>
                <a:cs typeface="Glacial Indifference Bold"/>
                <a:sym typeface="Glacial Indifference Bold"/>
              </a:rPr>
              <a:t>TÍTULO 04</a:t>
            </a:r>
          </a:p>
        </p:txBody>
      </p:sp>
      <p:sp>
        <p:nvSpPr>
          <p:cNvPr name="TextBox 7" id="7"/>
          <p:cNvSpPr txBox="true"/>
          <p:nvPr/>
        </p:nvSpPr>
        <p:spPr>
          <a:xfrm rot="0">
            <a:off x="2305050" y="3792448"/>
            <a:ext cx="6838950"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name="TextBox 8" id="8"/>
          <p:cNvSpPr txBox="true"/>
          <p:nvPr/>
        </p:nvSpPr>
        <p:spPr>
          <a:xfrm rot="0">
            <a:off x="10421668" y="3792448"/>
            <a:ext cx="6837632" cy="3629248"/>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575"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Freeform 3" id="3"/>
          <p:cNvSpPr/>
          <p:nvPr/>
        </p:nvSpPr>
        <p:spPr>
          <a:xfrm flipH="true" flipV="false" rot="2836540">
            <a:off x="-5609175" y="2059581"/>
            <a:ext cx="14473912" cy="8076978"/>
          </a:xfrm>
          <a:custGeom>
            <a:avLst/>
            <a:gdLst/>
            <a:ahLst/>
            <a:cxnLst/>
            <a:rect r="r" b="b" t="t" l="l"/>
            <a:pathLst>
              <a:path h="8076978" w="14473912">
                <a:moveTo>
                  <a:pt x="14473912" y="0"/>
                </a:moveTo>
                <a:lnTo>
                  <a:pt x="0" y="0"/>
                </a:lnTo>
                <a:lnTo>
                  <a:pt x="0" y="8076978"/>
                </a:lnTo>
                <a:lnTo>
                  <a:pt x="14473912" y="8076978"/>
                </a:lnTo>
                <a:lnTo>
                  <a:pt x="14473912" y="0"/>
                </a:lnTo>
                <a:close/>
              </a:path>
            </a:pathLst>
          </a:custGeom>
          <a:blipFill>
            <a:blip r:embed="rId3"/>
            <a:stretch>
              <a:fillRect l="-7472" t="-5904" r="-7472" b="-11762"/>
            </a:stretch>
          </a:blipFill>
        </p:spPr>
      </p:sp>
      <p:sp>
        <p:nvSpPr>
          <p:cNvPr name="Freeform 4" id="4"/>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4"/>
            <a:stretch>
              <a:fillRect l="0" t="-2395" r="0" b="-2395"/>
            </a:stretch>
          </a:blipFill>
        </p:spPr>
      </p:sp>
      <p:sp>
        <p:nvSpPr>
          <p:cNvPr name="TextBox 5" id="5"/>
          <p:cNvSpPr txBox="true"/>
          <p:nvPr/>
        </p:nvSpPr>
        <p:spPr>
          <a:xfrm rot="0">
            <a:off x="14515315" y="599287"/>
            <a:ext cx="2433353" cy="2240092"/>
          </a:xfrm>
          <a:prstGeom prst="rect">
            <a:avLst/>
          </a:prstGeom>
        </p:spPr>
        <p:txBody>
          <a:bodyPr anchor="t" rtlCol="false" tIns="0" lIns="0" bIns="0" rIns="0">
            <a:spAutoFit/>
          </a:bodyPr>
          <a:lstStyle/>
          <a:p>
            <a:pPr algn="r">
              <a:lnSpc>
                <a:spcPts val="18284"/>
              </a:lnSpc>
              <a:spcBef>
                <a:spcPct val="0"/>
              </a:spcBef>
            </a:pPr>
            <a:r>
              <a:rPr lang="en-US" b="true" sz="13060">
                <a:solidFill>
                  <a:srgbClr val="513ABC"/>
                </a:solidFill>
                <a:latin typeface="Raleway Bold"/>
                <a:ea typeface="Raleway Bold"/>
                <a:cs typeface="Raleway Bold"/>
                <a:sym typeface="Raleway Bold"/>
              </a:rPr>
              <a:t>05</a:t>
            </a:r>
          </a:p>
        </p:txBody>
      </p:sp>
      <p:sp>
        <p:nvSpPr>
          <p:cNvPr name="Freeform 6" id="6"/>
          <p:cNvSpPr/>
          <p:nvPr/>
        </p:nvSpPr>
        <p:spPr>
          <a:xfrm flipH="false" flipV="false" rot="0">
            <a:off x="13375726" y="4866927"/>
            <a:ext cx="3883574" cy="3883574"/>
          </a:xfrm>
          <a:custGeom>
            <a:avLst/>
            <a:gdLst/>
            <a:ahLst/>
            <a:cxnLst/>
            <a:rect r="r" b="b" t="t" l="l"/>
            <a:pathLst>
              <a:path h="3883574" w="3883574">
                <a:moveTo>
                  <a:pt x="0" y="0"/>
                </a:moveTo>
                <a:lnTo>
                  <a:pt x="3883574" y="0"/>
                </a:lnTo>
                <a:lnTo>
                  <a:pt x="3883574" y="3883575"/>
                </a:lnTo>
                <a:lnTo>
                  <a:pt x="0" y="38835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a:grpSpLocks noChangeAspect="true"/>
          </p:cNvGrpSpPr>
          <p:nvPr/>
        </p:nvGrpSpPr>
        <p:grpSpPr>
          <a:xfrm rot="0">
            <a:off x="12670234" y="3255530"/>
            <a:ext cx="4127065" cy="4135333"/>
            <a:chOff x="0" y="0"/>
            <a:chExt cx="10143490" cy="10163810"/>
          </a:xfrm>
        </p:grpSpPr>
        <p:sp>
          <p:nvSpPr>
            <p:cNvPr name="Freeform 8" id="8"/>
            <p:cNvSpPr/>
            <p:nvPr/>
          </p:nvSpPr>
          <p:spPr>
            <a:xfrm flipH="false" flipV="false" rot="0">
              <a:off x="0" y="0"/>
              <a:ext cx="10143351" cy="10163632"/>
            </a:xfrm>
            <a:custGeom>
              <a:avLst/>
              <a:gdLst/>
              <a:ahLst/>
              <a:cxnLst/>
              <a:rect r="r" b="b" t="t" l="l"/>
              <a:pathLst>
                <a:path h="10163632" w="10143351">
                  <a:moveTo>
                    <a:pt x="0" y="0"/>
                  </a:moveTo>
                  <a:lnTo>
                    <a:pt x="10143351" y="0"/>
                  </a:lnTo>
                  <a:lnTo>
                    <a:pt x="10143351" y="10163632"/>
                  </a:lnTo>
                  <a:lnTo>
                    <a:pt x="0" y="10163632"/>
                  </a:lnTo>
                  <a:close/>
                </a:path>
              </a:pathLst>
            </a:custGeom>
            <a:blipFill>
              <a:blip r:embed="rId7"/>
              <a:stretch>
                <a:fillRect l="0" t="-25" r="0" b="-25"/>
              </a:stretch>
            </a:blipFill>
          </p:spPr>
        </p:sp>
        <p:sp>
          <p:nvSpPr>
            <p:cNvPr name="Freeform 9" id="9"/>
            <p:cNvSpPr/>
            <p:nvPr/>
          </p:nvSpPr>
          <p:spPr>
            <a:xfrm flipH="false" flipV="false" rot="0">
              <a:off x="3149600" y="2368550"/>
              <a:ext cx="5156200" cy="6858000"/>
            </a:xfrm>
            <a:custGeom>
              <a:avLst/>
              <a:gdLst/>
              <a:ahLst/>
              <a:cxnLst/>
              <a:rect r="r" b="b" t="t" l="l"/>
              <a:pathLst>
                <a:path h="6858000" w="5156200">
                  <a:moveTo>
                    <a:pt x="0" y="0"/>
                  </a:moveTo>
                  <a:lnTo>
                    <a:pt x="5156200" y="0"/>
                  </a:lnTo>
                  <a:lnTo>
                    <a:pt x="5156200" y="6858000"/>
                  </a:lnTo>
                  <a:lnTo>
                    <a:pt x="0" y="6858000"/>
                  </a:lnTo>
                  <a:close/>
                </a:path>
              </a:pathLst>
            </a:custGeom>
            <a:blipFill>
              <a:blip r:embed="rId8"/>
              <a:stretch>
                <a:fillRect l="-18371" t="-185767" r="-109318" b="-84729"/>
              </a:stretch>
            </a:blipFill>
          </p:spPr>
        </p:sp>
        <p:sp>
          <p:nvSpPr>
            <p:cNvPr name="Freeform 10" id="10"/>
            <p:cNvSpPr/>
            <p:nvPr/>
          </p:nvSpPr>
          <p:spPr>
            <a:xfrm flipH="false" flipV="false" rot="0">
              <a:off x="374650" y="673100"/>
              <a:ext cx="6318250" cy="8427288"/>
            </a:xfrm>
            <a:custGeom>
              <a:avLst/>
              <a:gdLst/>
              <a:ahLst/>
              <a:cxnLst/>
              <a:rect r="r" b="b" t="t" l="l"/>
              <a:pathLst>
                <a:path h="8427288" w="6318250">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solidFill>
              <a:srgbClr val="000000">
                <a:alpha val="0"/>
              </a:srgbClr>
            </a:solidFill>
            <a:ln w="12700">
              <a:solidFill>
                <a:srgbClr val="000000"/>
              </a:solidFill>
            </a:ln>
          </p:spPr>
        </p:sp>
      </p:grpSp>
      <p:sp>
        <p:nvSpPr>
          <p:cNvPr name="Freeform 11" id="11"/>
          <p:cNvSpPr/>
          <p:nvPr/>
        </p:nvSpPr>
        <p:spPr>
          <a:xfrm flipH="false" flipV="false" rot="0">
            <a:off x="15143200" y="9166859"/>
            <a:ext cx="2461382" cy="716235"/>
          </a:xfrm>
          <a:custGeom>
            <a:avLst/>
            <a:gdLst/>
            <a:ahLst/>
            <a:cxnLst/>
            <a:rect r="r" b="b" t="t" l="l"/>
            <a:pathLst>
              <a:path h="716235" w="2461382">
                <a:moveTo>
                  <a:pt x="0" y="0"/>
                </a:moveTo>
                <a:lnTo>
                  <a:pt x="2461382" y="0"/>
                </a:lnTo>
                <a:lnTo>
                  <a:pt x="2461382" y="716235"/>
                </a:lnTo>
                <a:lnTo>
                  <a:pt x="0" y="716235"/>
                </a:lnTo>
                <a:lnTo>
                  <a:pt x="0" y="0"/>
                </a:lnTo>
                <a:close/>
              </a:path>
            </a:pathLst>
          </a:custGeom>
          <a:blipFill>
            <a:blip r:embed="rId4"/>
            <a:stretch>
              <a:fillRect l="0" t="-2395" r="0" b="-2395"/>
            </a:stretch>
          </a:blipFill>
        </p:spPr>
      </p:sp>
      <p:sp>
        <p:nvSpPr>
          <p:cNvPr name="TextBox 12" id="12"/>
          <p:cNvSpPr txBox="true"/>
          <p:nvPr/>
        </p:nvSpPr>
        <p:spPr>
          <a:xfrm rot="0">
            <a:off x="2305050" y="2896529"/>
            <a:ext cx="9936562" cy="772197"/>
          </a:xfrm>
          <a:prstGeom prst="rect">
            <a:avLst/>
          </a:prstGeom>
        </p:spPr>
        <p:txBody>
          <a:bodyPr anchor="t" rtlCol="false" tIns="0" lIns="0" bIns="0" rIns="0">
            <a:spAutoFit/>
          </a:bodyPr>
          <a:lstStyle/>
          <a:p>
            <a:pPr algn="l" marL="0" indent="0" lvl="0">
              <a:lnSpc>
                <a:spcPts val="5994"/>
              </a:lnSpc>
            </a:pPr>
            <a:r>
              <a:rPr lang="en-US" b="true" sz="5499">
                <a:solidFill>
                  <a:srgbClr val="513ABC"/>
                </a:solidFill>
                <a:latin typeface="Glacial Indifference Bold"/>
                <a:ea typeface="Glacial Indifference Bold"/>
                <a:cs typeface="Glacial Indifference Bold"/>
                <a:sym typeface="Glacial Indifference Bold"/>
              </a:rPr>
              <a:t>TÍTULO 05</a:t>
            </a:r>
          </a:p>
        </p:txBody>
      </p:sp>
      <p:sp>
        <p:nvSpPr>
          <p:cNvPr name="TextBox 13" id="13"/>
          <p:cNvSpPr txBox="true"/>
          <p:nvPr/>
        </p:nvSpPr>
        <p:spPr>
          <a:xfrm rot="0">
            <a:off x="2305050" y="3792448"/>
            <a:ext cx="9396626" cy="3019611"/>
          </a:xfrm>
          <a:prstGeom prst="rect">
            <a:avLst/>
          </a:prstGeom>
        </p:spPr>
        <p:txBody>
          <a:bodyPr anchor="t" rtlCol="false" tIns="0" lIns="0" bIns="0" rIns="0">
            <a:spAutoFit/>
          </a:bodyPr>
          <a:lstStyle/>
          <a:p>
            <a:pPr algn="just">
              <a:lnSpc>
                <a:spcPts val="4800"/>
              </a:lnSpc>
              <a:spcBef>
                <a:spcPct val="0"/>
              </a:spcBef>
            </a:pPr>
            <a:r>
              <a:rPr lang="en-US" sz="3000">
                <a:solidFill>
                  <a:srgbClr val="513ABC"/>
                </a:solidFill>
                <a:latin typeface="Glacial Indifference"/>
                <a:ea typeface="Glacial Indifference"/>
                <a:cs typeface="Glacial Indifference"/>
                <a:sym typeface="Glacial Indifference"/>
              </a:rPr>
              <a:t>Texto texto texto texto texto texto texto texto texto texto texto texto texto texto texto texto texto texto texto texto texto texto texto texto texto texto texto texto texto texto texto texto texto texto texto texto texto texto texto texto texto.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FD5F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814" r="0" b="-18814"/>
            </a:stretch>
          </a:blipFill>
        </p:spPr>
      </p:sp>
      <p:sp>
        <p:nvSpPr>
          <p:cNvPr name="TextBox 3" id="3"/>
          <p:cNvSpPr txBox="true"/>
          <p:nvPr/>
        </p:nvSpPr>
        <p:spPr>
          <a:xfrm rot="0">
            <a:off x="6262632" y="3655805"/>
            <a:ext cx="5743412" cy="349715"/>
          </a:xfrm>
          <a:prstGeom prst="rect">
            <a:avLst/>
          </a:prstGeom>
        </p:spPr>
        <p:txBody>
          <a:bodyPr anchor="t" rtlCol="false" tIns="0" lIns="0" bIns="0" rIns="0">
            <a:spAutoFit/>
          </a:bodyPr>
          <a:lstStyle/>
          <a:p>
            <a:pPr algn="ctr">
              <a:lnSpc>
                <a:spcPts val="2904"/>
              </a:lnSpc>
            </a:pPr>
            <a:r>
              <a:rPr lang="en-US" sz="2074" b="true">
                <a:solidFill>
                  <a:srgbClr val="000000"/>
                </a:solidFill>
                <a:latin typeface="Canva Sans Bold"/>
                <a:ea typeface="Canva Sans Bold"/>
                <a:cs typeface="Canva Sans Bold"/>
                <a:sym typeface="Canva Sans Bold"/>
              </a:rPr>
              <a:t>Curso de Biblioteconomia Ensino a Distância</a:t>
            </a:r>
          </a:p>
        </p:txBody>
      </p:sp>
      <p:sp>
        <p:nvSpPr>
          <p:cNvPr name="Freeform 4" id="4"/>
          <p:cNvSpPr/>
          <p:nvPr/>
        </p:nvSpPr>
        <p:spPr>
          <a:xfrm flipH="false" flipV="false" rot="0">
            <a:off x="7314298" y="1388646"/>
            <a:ext cx="3659405" cy="2163623"/>
          </a:xfrm>
          <a:custGeom>
            <a:avLst/>
            <a:gdLst/>
            <a:ahLst/>
            <a:cxnLst/>
            <a:rect r="r" b="b" t="t" l="l"/>
            <a:pathLst>
              <a:path h="2163623" w="3659405">
                <a:moveTo>
                  <a:pt x="0" y="0"/>
                </a:moveTo>
                <a:lnTo>
                  <a:pt x="3659404" y="0"/>
                </a:lnTo>
                <a:lnTo>
                  <a:pt x="3659404" y="2163623"/>
                </a:lnTo>
                <a:lnTo>
                  <a:pt x="0" y="2163623"/>
                </a:lnTo>
                <a:lnTo>
                  <a:pt x="0" y="0"/>
                </a:lnTo>
                <a:close/>
              </a:path>
            </a:pathLst>
          </a:custGeom>
          <a:blipFill>
            <a:blip r:embed="rId3"/>
            <a:stretch>
              <a:fillRect l="0" t="0" r="0" b="0"/>
            </a:stretch>
          </a:blipFill>
        </p:spPr>
      </p:sp>
      <p:sp>
        <p:nvSpPr>
          <p:cNvPr name="TextBox 5" id="5"/>
          <p:cNvSpPr txBox="true"/>
          <p:nvPr/>
        </p:nvSpPr>
        <p:spPr>
          <a:xfrm rot="0">
            <a:off x="4036376" y="5048641"/>
            <a:ext cx="10215248" cy="1678977"/>
          </a:xfrm>
          <a:prstGeom prst="rect">
            <a:avLst/>
          </a:prstGeom>
        </p:spPr>
        <p:txBody>
          <a:bodyPr anchor="t" rtlCol="false" tIns="0" lIns="0" bIns="0" rIns="0">
            <a:spAutoFit/>
          </a:bodyPr>
          <a:lstStyle/>
          <a:p>
            <a:pPr algn="ctr">
              <a:lnSpc>
                <a:spcPts val="6750"/>
              </a:lnSpc>
            </a:pPr>
            <a:r>
              <a:rPr lang="en-US" sz="6081" b="true">
                <a:solidFill>
                  <a:srgbClr val="513ABC"/>
                </a:solidFill>
                <a:latin typeface="Raleway Bold"/>
                <a:ea typeface="Raleway Bold"/>
                <a:cs typeface="Raleway Bold"/>
                <a:sym typeface="Raleway Bold"/>
              </a:rPr>
              <a:t>Obrigado </a:t>
            </a:r>
            <a:r>
              <a:rPr lang="en-US" sz="6081" b="true">
                <a:solidFill>
                  <a:srgbClr val="513ABC"/>
                </a:solidFill>
                <a:latin typeface="Raleway Bold"/>
                <a:ea typeface="Raleway Bold"/>
                <a:cs typeface="Raleway Bold"/>
                <a:sym typeface="Raleway Bold"/>
              </a:rPr>
              <a:t>por sua atenção!</a:t>
            </a:r>
          </a:p>
          <a:p>
            <a:pPr algn="ctr" marL="0" indent="0" lvl="0">
              <a:lnSpc>
                <a:spcPts val="6081"/>
              </a:lnSpc>
            </a:pPr>
            <a:r>
              <a:rPr lang="en-US" sz="6081">
                <a:solidFill>
                  <a:srgbClr val="513ABC"/>
                </a:solidFill>
                <a:latin typeface="Raleway"/>
                <a:ea typeface="Raleway"/>
                <a:cs typeface="Raleway"/>
                <a:sym typeface="Raleway"/>
              </a:rPr>
              <a:t>É um prazer estar com você.</a:t>
            </a:r>
          </a:p>
        </p:txBody>
      </p:sp>
      <p:grpSp>
        <p:nvGrpSpPr>
          <p:cNvPr name="Group 6" id="6"/>
          <p:cNvGrpSpPr/>
          <p:nvPr/>
        </p:nvGrpSpPr>
        <p:grpSpPr>
          <a:xfrm rot="0">
            <a:off x="2316353" y="8018583"/>
            <a:ext cx="13655295" cy="1239717"/>
            <a:chOff x="0" y="0"/>
            <a:chExt cx="18207060" cy="1652957"/>
          </a:xfrm>
        </p:grpSpPr>
        <p:sp>
          <p:nvSpPr>
            <p:cNvPr name="Freeform 7" id="7"/>
            <p:cNvSpPr/>
            <p:nvPr/>
          </p:nvSpPr>
          <p:spPr>
            <a:xfrm flipH="false" flipV="false" rot="0">
              <a:off x="3158606" y="460747"/>
              <a:ext cx="1668806" cy="1126070"/>
            </a:xfrm>
            <a:custGeom>
              <a:avLst/>
              <a:gdLst/>
              <a:ahLst/>
              <a:cxnLst/>
              <a:rect r="r" b="b" t="t" l="l"/>
              <a:pathLst>
                <a:path h="1126070" w="1668806">
                  <a:moveTo>
                    <a:pt x="0" y="0"/>
                  </a:moveTo>
                  <a:lnTo>
                    <a:pt x="1668806" y="0"/>
                  </a:lnTo>
                  <a:lnTo>
                    <a:pt x="1668806" y="1126070"/>
                  </a:lnTo>
                  <a:lnTo>
                    <a:pt x="0" y="1126070"/>
                  </a:lnTo>
                  <a:lnTo>
                    <a:pt x="0" y="0"/>
                  </a:lnTo>
                  <a:close/>
                </a:path>
              </a:pathLst>
            </a:custGeom>
            <a:blipFill>
              <a:blip r:embed="rId4"/>
              <a:stretch>
                <a:fillRect l="0" t="-1030" r="0" b="-1030"/>
              </a:stretch>
            </a:blipFill>
          </p:spPr>
        </p:sp>
        <p:sp>
          <p:nvSpPr>
            <p:cNvPr name="Freeform 8" id="8"/>
            <p:cNvSpPr/>
            <p:nvPr/>
          </p:nvSpPr>
          <p:spPr>
            <a:xfrm flipH="false" flipV="false" rot="0">
              <a:off x="0" y="0"/>
              <a:ext cx="2637906" cy="1652957"/>
            </a:xfrm>
            <a:custGeom>
              <a:avLst/>
              <a:gdLst/>
              <a:ahLst/>
              <a:cxnLst/>
              <a:rect r="r" b="b" t="t" l="l"/>
              <a:pathLst>
                <a:path h="1652957" w="2637906">
                  <a:moveTo>
                    <a:pt x="0" y="0"/>
                  </a:moveTo>
                  <a:lnTo>
                    <a:pt x="2637906" y="0"/>
                  </a:lnTo>
                  <a:lnTo>
                    <a:pt x="2637906" y="1652957"/>
                  </a:lnTo>
                  <a:lnTo>
                    <a:pt x="0" y="1652957"/>
                  </a:lnTo>
                  <a:lnTo>
                    <a:pt x="0" y="0"/>
                  </a:lnTo>
                  <a:close/>
                </a:path>
              </a:pathLst>
            </a:custGeom>
            <a:blipFill>
              <a:blip r:embed="rId5"/>
              <a:stretch>
                <a:fillRect l="0" t="-2395" r="-115340" b="-2395"/>
              </a:stretch>
            </a:blipFill>
          </p:spPr>
        </p:sp>
        <p:sp>
          <p:nvSpPr>
            <p:cNvPr name="Freeform 9" id="9"/>
            <p:cNvSpPr/>
            <p:nvPr/>
          </p:nvSpPr>
          <p:spPr>
            <a:xfrm flipH="false" flipV="false" rot="0">
              <a:off x="5348112" y="283343"/>
              <a:ext cx="2755238" cy="1333815"/>
            </a:xfrm>
            <a:custGeom>
              <a:avLst/>
              <a:gdLst/>
              <a:ahLst/>
              <a:cxnLst/>
              <a:rect r="r" b="b" t="t" l="l"/>
              <a:pathLst>
                <a:path h="1333815" w="2755238">
                  <a:moveTo>
                    <a:pt x="0" y="0"/>
                  </a:moveTo>
                  <a:lnTo>
                    <a:pt x="2755238" y="0"/>
                  </a:lnTo>
                  <a:lnTo>
                    <a:pt x="2755238" y="1333815"/>
                  </a:lnTo>
                  <a:lnTo>
                    <a:pt x="0" y="1333815"/>
                  </a:lnTo>
                  <a:lnTo>
                    <a:pt x="0" y="0"/>
                  </a:lnTo>
                  <a:close/>
                </a:path>
              </a:pathLst>
            </a:custGeom>
            <a:blipFill>
              <a:blip r:embed="rId6"/>
              <a:stretch>
                <a:fillRect l="-88602" t="-145712" r="0" b="-98402"/>
              </a:stretch>
            </a:blipFill>
          </p:spPr>
        </p:sp>
        <p:sp>
          <p:nvSpPr>
            <p:cNvPr name="Freeform 10" id="10"/>
            <p:cNvSpPr/>
            <p:nvPr/>
          </p:nvSpPr>
          <p:spPr>
            <a:xfrm flipH="false" flipV="false" rot="0">
              <a:off x="8618803" y="129045"/>
              <a:ext cx="2866222" cy="1523912"/>
            </a:xfrm>
            <a:custGeom>
              <a:avLst/>
              <a:gdLst/>
              <a:ahLst/>
              <a:cxnLst/>
              <a:rect r="r" b="b" t="t" l="l"/>
              <a:pathLst>
                <a:path h="1523912" w="2866222">
                  <a:moveTo>
                    <a:pt x="0" y="0"/>
                  </a:moveTo>
                  <a:lnTo>
                    <a:pt x="2866222" y="0"/>
                  </a:lnTo>
                  <a:lnTo>
                    <a:pt x="2866222" y="1523912"/>
                  </a:lnTo>
                  <a:lnTo>
                    <a:pt x="0" y="1523912"/>
                  </a:lnTo>
                  <a:lnTo>
                    <a:pt x="0" y="0"/>
                  </a:lnTo>
                  <a:close/>
                </a:path>
              </a:pathLst>
            </a:custGeom>
            <a:blipFill>
              <a:blip r:embed="rId7"/>
              <a:stretch>
                <a:fillRect l="0" t="-5405" r="-887" b="-7142"/>
              </a:stretch>
            </a:blipFill>
          </p:spPr>
        </p:sp>
        <p:sp>
          <p:nvSpPr>
            <p:cNvPr name="Freeform 11" id="11"/>
            <p:cNvSpPr/>
            <p:nvPr/>
          </p:nvSpPr>
          <p:spPr>
            <a:xfrm flipH="false" flipV="false" rot="0">
              <a:off x="12000478" y="585486"/>
              <a:ext cx="3584311" cy="709284"/>
            </a:xfrm>
            <a:custGeom>
              <a:avLst/>
              <a:gdLst/>
              <a:ahLst/>
              <a:cxnLst/>
              <a:rect r="r" b="b" t="t" l="l"/>
              <a:pathLst>
                <a:path h="709284" w="3584311">
                  <a:moveTo>
                    <a:pt x="0" y="0"/>
                  </a:moveTo>
                  <a:lnTo>
                    <a:pt x="3584310" y="0"/>
                  </a:lnTo>
                  <a:lnTo>
                    <a:pt x="3584310" y="709284"/>
                  </a:lnTo>
                  <a:lnTo>
                    <a:pt x="0" y="709284"/>
                  </a:lnTo>
                  <a:lnTo>
                    <a:pt x="0" y="0"/>
                  </a:lnTo>
                  <a:close/>
                </a:path>
              </a:pathLst>
            </a:custGeom>
            <a:blipFill>
              <a:blip r:embed="rId8"/>
              <a:stretch>
                <a:fillRect l="0" t="-116283" r="-128" b="-120833"/>
              </a:stretch>
            </a:blipFill>
          </p:spPr>
        </p:sp>
        <p:sp>
          <p:nvSpPr>
            <p:cNvPr name="Freeform 12" id="12"/>
            <p:cNvSpPr/>
            <p:nvPr/>
          </p:nvSpPr>
          <p:spPr>
            <a:xfrm flipH="false" flipV="false" rot="0">
              <a:off x="16171895" y="460747"/>
              <a:ext cx="2035165" cy="958762"/>
            </a:xfrm>
            <a:custGeom>
              <a:avLst/>
              <a:gdLst/>
              <a:ahLst/>
              <a:cxnLst/>
              <a:rect r="r" b="b" t="t" l="l"/>
              <a:pathLst>
                <a:path h="958762" w="2035165">
                  <a:moveTo>
                    <a:pt x="0" y="0"/>
                  </a:moveTo>
                  <a:lnTo>
                    <a:pt x="2035165" y="0"/>
                  </a:lnTo>
                  <a:lnTo>
                    <a:pt x="2035165" y="958762"/>
                  </a:lnTo>
                  <a:lnTo>
                    <a:pt x="0" y="958762"/>
                  </a:lnTo>
                  <a:lnTo>
                    <a:pt x="0" y="0"/>
                  </a:lnTo>
                  <a:close/>
                </a:path>
              </a:pathLst>
            </a:custGeom>
            <a:blipFill>
              <a:blip r:embed="rId9"/>
              <a:stretch>
                <a:fillRect l="-28279" t="-42858" r="-27709" b="-43395"/>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DAGjmspzFfI</dc:identifier>
  <dcterms:modified xsi:type="dcterms:W3CDTF">2011-08-01T06:04:30Z</dcterms:modified>
  <cp:revision>1</cp:revision>
  <dc:title>Protótipo Template de apresentação do curso Biblio-EaD</dc:title>
</cp:coreProperties>
</file>