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802" r:id="rId2"/>
    <p:sldId id="803" r:id="rId3"/>
    <p:sldId id="804" r:id="rId4"/>
    <p:sldId id="805" r:id="rId5"/>
    <p:sldId id="806" r:id="rId6"/>
    <p:sldId id="808" r:id="rId7"/>
    <p:sldId id="807" r:id="rId8"/>
    <p:sldId id="809" r:id="rId9"/>
    <p:sldId id="810" r:id="rId10"/>
    <p:sldId id="811" r:id="rId11"/>
    <p:sldId id="812" r:id="rId12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064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46B938"/>
    <a:srgbClr val="B4FFB8"/>
    <a:srgbClr val="DCF7BB"/>
    <a:srgbClr val="7E7E7E"/>
    <a:srgbClr val="0FC133"/>
    <a:srgbClr val="FFFFFF"/>
    <a:srgbClr val="FF0000"/>
    <a:srgbClr val="A7A7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234" y="187"/>
      </p:cViewPr>
      <p:guideLst>
        <p:guide orient="horz" pos="2064"/>
        <p:guide pos="2880"/>
      </p:guideLst>
    </p:cSldViewPr>
  </p:slideViewPr>
  <p:outlineViewPr>
    <p:cViewPr>
      <p:scale>
        <a:sx n="33" d="100"/>
        <a:sy n="33" d="100"/>
      </p:scale>
      <p:origin x="0" y="27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pt-B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4B25D26-821E-4596-8D57-5313E82197D1}" type="datetime1">
              <a:rPr lang="en-US" altLang="pt-BR"/>
              <a:pPr/>
              <a:t>11/29/2018</a:t>
            </a:fld>
            <a:endParaRPr lang="en-US" alt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636AB27-FE53-489D-A05F-847C97FF30B1}" type="slidenum">
              <a:rPr lang="en-US" altLang="pt-BR"/>
              <a:pPr/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159210995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pt-BR" altLang="pt-BR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pt-BR" altLang="pt-BR"/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pt-BR" smtClean="0"/>
              <a:t>Click to edit Master text styles</a:t>
            </a:r>
          </a:p>
          <a:p>
            <a:pPr lvl="1"/>
            <a:r>
              <a:rPr lang="en-GB" altLang="pt-BR" smtClean="0"/>
              <a:t>Second level</a:t>
            </a:r>
          </a:p>
          <a:p>
            <a:pPr lvl="2"/>
            <a:r>
              <a:rPr lang="en-GB" altLang="pt-BR" smtClean="0"/>
              <a:t>Third level</a:t>
            </a:r>
          </a:p>
          <a:p>
            <a:pPr lvl="3"/>
            <a:r>
              <a:rPr lang="en-GB" altLang="pt-BR" smtClean="0"/>
              <a:t>Fourth level</a:t>
            </a:r>
          </a:p>
          <a:p>
            <a:pPr lvl="4"/>
            <a:r>
              <a:rPr lang="en-GB" altLang="pt-BR" smtClean="0"/>
              <a:t>Fifth level</a:t>
            </a:r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pt-BR" altLang="pt-BR"/>
          </a:p>
        </p:txBody>
      </p:sp>
      <p:sp>
        <p:nvSpPr>
          <p:cNvPr id="1536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7788B58-7649-4779-9BE7-AA478856CBB4}" type="slidenum">
              <a:rPr lang="en-GB" altLang="pt-BR"/>
              <a:pPr/>
              <a:t>‹nº›</a:t>
            </a:fld>
            <a:endParaRPr lang="en-GB" altLang="pt-BR"/>
          </a:p>
        </p:txBody>
      </p:sp>
    </p:spTree>
    <p:extLst>
      <p:ext uri="{BB962C8B-B14F-4D97-AF65-F5344CB8AC3E}">
        <p14:creationId xmlns:p14="http://schemas.microsoft.com/office/powerpoint/2010/main" val="91556566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620688"/>
            <a:ext cx="7772400" cy="2979763"/>
          </a:xfrm>
        </p:spPr>
        <p:txBody>
          <a:bodyPr/>
          <a:lstStyle>
            <a:lvl1pPr>
              <a:defRPr sz="3600" b="1"/>
            </a:lvl1pPr>
          </a:lstStyle>
          <a:p>
            <a:r>
              <a:rPr lang="en-US" dirty="0" smtClean="0"/>
              <a:t>Click to edit Master title style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423120"/>
          </a:xfrm>
        </p:spPr>
        <p:txBody>
          <a:bodyPr/>
          <a:lstStyle>
            <a:lvl1pPr marL="0" indent="0" algn="ctr">
              <a:buNone/>
              <a:defRPr sz="22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0" y="6610739"/>
            <a:ext cx="464840" cy="241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fld id="{CBD5C5F3-8683-4350-A0C1-2B8060EA6C7F}" type="slidenum">
              <a:rPr lang="en-GB" altLang="pt-BR" smtClean="0"/>
              <a:pPr/>
              <a:t>‹nº›</a:t>
            </a:fld>
            <a:endParaRPr lang="en-GB" altLang="pt-BR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907704" y="6597352"/>
            <a:ext cx="5029200" cy="216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lang="pt-BR" sz="1000" b="0" i="0" smtClean="0">
                <a:solidFill>
                  <a:schemeClr val="bg1">
                    <a:lumMod val="50000"/>
                  </a:schemeClr>
                </a:solidFill>
                <a:effectLst/>
              </a:defRPr>
            </a:lvl1pPr>
          </a:lstStyle>
          <a:p>
            <a:r>
              <a:rPr lang="es-ES" dirty="0" err="1" smtClean="0"/>
              <a:t>ICAEEdu</a:t>
            </a:r>
            <a:r>
              <a:rPr lang="es-ES" dirty="0" smtClean="0"/>
              <a:t> 2019 | 23-28 June 2019 | </a:t>
            </a:r>
            <a:r>
              <a:rPr lang="es-ES" dirty="0" err="1" smtClean="0"/>
              <a:t>Strasbourg</a:t>
            </a:r>
            <a:r>
              <a:rPr lang="es-ES" dirty="0" smtClean="0"/>
              <a:t>, France</a:t>
            </a:r>
            <a:endParaRPr lang="es-ES" altLang="pt-BR" dirty="0"/>
          </a:p>
        </p:txBody>
      </p:sp>
    </p:spTree>
    <p:extLst>
      <p:ext uri="{BB962C8B-B14F-4D97-AF65-F5344CB8AC3E}">
        <p14:creationId xmlns:p14="http://schemas.microsoft.com/office/powerpoint/2010/main" val="197259329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0" y="6610739"/>
            <a:ext cx="464840" cy="241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fld id="{CBD5C5F3-8683-4350-A0C1-2B8060EA6C7F}" type="slidenum">
              <a:rPr lang="en-GB" altLang="pt-BR" smtClean="0"/>
              <a:pPr/>
              <a:t>‹nº›</a:t>
            </a:fld>
            <a:endParaRPr lang="en-GB" altLang="pt-BR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907704" y="6597352"/>
            <a:ext cx="5029200" cy="216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lang="pt-BR" sz="1000" b="0" i="0" smtClean="0">
                <a:solidFill>
                  <a:schemeClr val="bg1">
                    <a:lumMod val="50000"/>
                  </a:schemeClr>
                </a:solidFill>
                <a:effectLst/>
              </a:defRPr>
            </a:lvl1pPr>
          </a:lstStyle>
          <a:p>
            <a:r>
              <a:rPr lang="es-ES" dirty="0" err="1" smtClean="0"/>
              <a:t>ICAEEdu</a:t>
            </a:r>
            <a:r>
              <a:rPr lang="es-ES" dirty="0" smtClean="0"/>
              <a:t> 2019 | 23-28 June 2019 | </a:t>
            </a:r>
            <a:r>
              <a:rPr lang="es-ES" dirty="0" err="1" smtClean="0"/>
              <a:t>Strasbourg</a:t>
            </a:r>
            <a:r>
              <a:rPr lang="es-ES" dirty="0" smtClean="0"/>
              <a:t>, France</a:t>
            </a:r>
            <a:endParaRPr lang="es-ES" altLang="pt-BR" dirty="0"/>
          </a:p>
        </p:txBody>
      </p:sp>
    </p:spTree>
    <p:extLst>
      <p:ext uri="{BB962C8B-B14F-4D97-AF65-F5344CB8AC3E}">
        <p14:creationId xmlns:p14="http://schemas.microsoft.com/office/powerpoint/2010/main" val="53961639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843736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843736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0" y="6610739"/>
            <a:ext cx="464840" cy="241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fld id="{CBD5C5F3-8683-4350-A0C1-2B8060EA6C7F}" type="slidenum">
              <a:rPr lang="en-GB" altLang="pt-BR" smtClean="0"/>
              <a:pPr/>
              <a:t>‹nº›</a:t>
            </a:fld>
            <a:endParaRPr lang="en-GB" altLang="pt-BR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907704" y="6597352"/>
            <a:ext cx="5029200" cy="216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lang="pt-BR" sz="1000" b="0" i="0" smtClean="0">
                <a:solidFill>
                  <a:schemeClr val="bg1">
                    <a:lumMod val="50000"/>
                  </a:schemeClr>
                </a:solidFill>
                <a:effectLst/>
              </a:defRPr>
            </a:lvl1pPr>
          </a:lstStyle>
          <a:p>
            <a:r>
              <a:rPr lang="es-ES" dirty="0" err="1" smtClean="0"/>
              <a:t>ICAEEdu</a:t>
            </a:r>
            <a:r>
              <a:rPr lang="es-ES" dirty="0" smtClean="0"/>
              <a:t> 2019 | 23-28 June 2019 | </a:t>
            </a:r>
            <a:r>
              <a:rPr lang="es-ES" dirty="0" err="1" smtClean="0"/>
              <a:t>Strasbourg</a:t>
            </a:r>
            <a:r>
              <a:rPr lang="es-ES" dirty="0" smtClean="0"/>
              <a:t>, France</a:t>
            </a:r>
            <a:endParaRPr lang="es-ES" altLang="pt-BR" dirty="0"/>
          </a:p>
        </p:txBody>
      </p:sp>
    </p:spTree>
    <p:extLst>
      <p:ext uri="{BB962C8B-B14F-4D97-AF65-F5344CB8AC3E}">
        <p14:creationId xmlns:p14="http://schemas.microsoft.com/office/powerpoint/2010/main" val="3248043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77724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114800"/>
            <a:ext cx="77724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0" y="6610739"/>
            <a:ext cx="464840" cy="241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fld id="{CBD5C5F3-8683-4350-A0C1-2B8060EA6C7F}" type="slidenum">
              <a:rPr lang="en-GB" altLang="pt-BR" smtClean="0"/>
              <a:pPr/>
              <a:t>‹nº›</a:t>
            </a:fld>
            <a:endParaRPr lang="en-GB" altLang="pt-BR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907704" y="6597352"/>
            <a:ext cx="5029200" cy="216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lang="pt-BR" sz="1000" b="0" i="0" smtClean="0">
                <a:solidFill>
                  <a:schemeClr val="bg1">
                    <a:lumMod val="50000"/>
                  </a:schemeClr>
                </a:solidFill>
                <a:effectLst/>
              </a:defRPr>
            </a:lvl1pPr>
          </a:lstStyle>
          <a:p>
            <a:r>
              <a:rPr lang="es-ES" dirty="0" err="1" smtClean="0"/>
              <a:t>ICAEEdu</a:t>
            </a:r>
            <a:r>
              <a:rPr lang="es-ES" dirty="0" smtClean="0"/>
              <a:t> 2019 | 23-28 June 2019 | </a:t>
            </a:r>
            <a:r>
              <a:rPr lang="es-ES" dirty="0" err="1" smtClean="0"/>
              <a:t>Strasbourg</a:t>
            </a:r>
            <a:r>
              <a:rPr lang="es-ES" dirty="0" smtClean="0"/>
              <a:t>, France</a:t>
            </a:r>
            <a:endParaRPr lang="es-ES" altLang="pt-BR" dirty="0"/>
          </a:p>
        </p:txBody>
      </p:sp>
    </p:spTree>
    <p:extLst>
      <p:ext uri="{BB962C8B-B14F-4D97-AF65-F5344CB8AC3E}">
        <p14:creationId xmlns:p14="http://schemas.microsoft.com/office/powerpoint/2010/main" val="3713629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84373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0" y="6610739"/>
            <a:ext cx="464840" cy="241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fld id="{CBD5C5F3-8683-4350-A0C1-2B8060EA6C7F}" type="slidenum">
              <a:rPr lang="en-GB" altLang="pt-BR" smtClean="0"/>
              <a:pPr/>
              <a:t>‹nº›</a:t>
            </a:fld>
            <a:endParaRPr lang="en-GB" altLang="pt-B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907704" y="6597352"/>
            <a:ext cx="5029200" cy="216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lang="pt-BR" sz="1000" b="0" i="0" smtClean="0">
                <a:solidFill>
                  <a:schemeClr val="bg1">
                    <a:lumMod val="50000"/>
                  </a:schemeClr>
                </a:solidFill>
                <a:effectLst/>
              </a:defRPr>
            </a:lvl1pPr>
          </a:lstStyle>
          <a:p>
            <a:r>
              <a:rPr lang="es-ES" dirty="0" err="1" smtClean="0"/>
              <a:t>ICAEEdu</a:t>
            </a:r>
            <a:r>
              <a:rPr lang="es-ES" dirty="0" smtClean="0"/>
              <a:t> 2019 | 23-28 June 2019 | </a:t>
            </a:r>
            <a:r>
              <a:rPr lang="es-ES" dirty="0" err="1" smtClean="0"/>
              <a:t>Strasbourg</a:t>
            </a:r>
            <a:r>
              <a:rPr lang="es-ES" dirty="0" smtClean="0"/>
              <a:t>, France</a:t>
            </a:r>
            <a:endParaRPr lang="es-ES" altLang="pt-BR" dirty="0"/>
          </a:p>
        </p:txBody>
      </p:sp>
    </p:spTree>
    <p:extLst>
      <p:ext uri="{BB962C8B-B14F-4D97-AF65-F5344CB8AC3E}">
        <p14:creationId xmlns:p14="http://schemas.microsoft.com/office/powerpoint/2010/main" val="90590101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47213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47213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0" y="6610739"/>
            <a:ext cx="464840" cy="241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fld id="{CBD5C5F3-8683-4350-A0C1-2B8060EA6C7F}" type="slidenum">
              <a:rPr lang="en-GB" altLang="pt-BR" smtClean="0"/>
              <a:pPr/>
              <a:t>‹nº›</a:t>
            </a:fld>
            <a:endParaRPr lang="en-GB" altLang="pt-BR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907704" y="6597352"/>
            <a:ext cx="5029200" cy="216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lang="pt-BR" sz="1000" b="0" i="0" smtClean="0">
                <a:solidFill>
                  <a:schemeClr val="bg1">
                    <a:lumMod val="50000"/>
                  </a:schemeClr>
                </a:solidFill>
                <a:effectLst/>
              </a:defRPr>
            </a:lvl1pPr>
          </a:lstStyle>
          <a:p>
            <a:r>
              <a:rPr lang="es-ES" dirty="0" err="1" smtClean="0"/>
              <a:t>ICAEEdu</a:t>
            </a:r>
            <a:r>
              <a:rPr lang="es-ES" dirty="0" smtClean="0"/>
              <a:t> 2019 | 23-28 June 2019 | </a:t>
            </a:r>
            <a:r>
              <a:rPr lang="es-ES" dirty="0" err="1" smtClean="0"/>
              <a:t>Strasbourg</a:t>
            </a:r>
            <a:r>
              <a:rPr lang="es-ES" dirty="0" smtClean="0"/>
              <a:t>, France</a:t>
            </a:r>
            <a:endParaRPr lang="es-ES" altLang="pt-BR" dirty="0"/>
          </a:p>
        </p:txBody>
      </p:sp>
    </p:spTree>
    <p:extLst>
      <p:ext uri="{BB962C8B-B14F-4D97-AF65-F5344CB8AC3E}">
        <p14:creationId xmlns:p14="http://schemas.microsoft.com/office/powerpoint/2010/main" val="6602222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0" y="6610739"/>
            <a:ext cx="464840" cy="241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fld id="{CBD5C5F3-8683-4350-A0C1-2B8060EA6C7F}" type="slidenum">
              <a:rPr lang="en-GB" altLang="pt-BR" smtClean="0"/>
              <a:pPr/>
              <a:t>‹nº›</a:t>
            </a:fld>
            <a:endParaRPr lang="en-GB" altLang="pt-BR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907704" y="6597352"/>
            <a:ext cx="5029200" cy="216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lang="pt-BR" sz="1000" b="0" i="0" smtClean="0">
                <a:solidFill>
                  <a:schemeClr val="bg1">
                    <a:lumMod val="50000"/>
                  </a:schemeClr>
                </a:solidFill>
                <a:effectLst/>
              </a:defRPr>
            </a:lvl1pPr>
          </a:lstStyle>
          <a:p>
            <a:r>
              <a:rPr lang="es-ES" dirty="0" err="1" smtClean="0"/>
              <a:t>ICAEEdu</a:t>
            </a:r>
            <a:r>
              <a:rPr lang="es-ES" dirty="0" smtClean="0"/>
              <a:t> 2019 | 23-28 June 2019 | </a:t>
            </a:r>
            <a:r>
              <a:rPr lang="es-ES" dirty="0" err="1" smtClean="0"/>
              <a:t>Strasbourg</a:t>
            </a:r>
            <a:r>
              <a:rPr lang="es-ES" dirty="0" smtClean="0"/>
              <a:t>, France</a:t>
            </a:r>
            <a:endParaRPr lang="es-ES" altLang="pt-BR" dirty="0"/>
          </a:p>
        </p:txBody>
      </p:sp>
    </p:spTree>
    <p:extLst>
      <p:ext uri="{BB962C8B-B14F-4D97-AF65-F5344CB8AC3E}">
        <p14:creationId xmlns:p14="http://schemas.microsoft.com/office/powerpoint/2010/main" val="28550683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0" y="6610739"/>
            <a:ext cx="464840" cy="241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fld id="{CBD5C5F3-8683-4350-A0C1-2B8060EA6C7F}" type="slidenum">
              <a:rPr lang="en-GB" altLang="pt-BR" smtClean="0"/>
              <a:pPr/>
              <a:t>‹nº›</a:t>
            </a:fld>
            <a:endParaRPr lang="en-GB" altLang="pt-BR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907704" y="6597352"/>
            <a:ext cx="5029200" cy="216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lang="pt-BR" sz="1000" b="0" i="0" smtClean="0">
                <a:solidFill>
                  <a:schemeClr val="bg1">
                    <a:lumMod val="50000"/>
                  </a:schemeClr>
                </a:solidFill>
                <a:effectLst/>
              </a:defRPr>
            </a:lvl1pPr>
          </a:lstStyle>
          <a:p>
            <a:r>
              <a:rPr lang="es-ES" dirty="0" err="1" smtClean="0"/>
              <a:t>ICAEEdu</a:t>
            </a:r>
            <a:r>
              <a:rPr lang="es-ES" dirty="0" smtClean="0"/>
              <a:t> 2019 | 23-28 June 2019 | </a:t>
            </a:r>
            <a:r>
              <a:rPr lang="es-ES" dirty="0" err="1" smtClean="0"/>
              <a:t>Strasbourg</a:t>
            </a:r>
            <a:r>
              <a:rPr lang="es-ES" dirty="0" smtClean="0"/>
              <a:t>, France</a:t>
            </a:r>
            <a:endParaRPr lang="es-ES" altLang="pt-BR" dirty="0"/>
          </a:p>
        </p:txBody>
      </p:sp>
    </p:spTree>
    <p:extLst>
      <p:ext uri="{BB962C8B-B14F-4D97-AF65-F5344CB8AC3E}">
        <p14:creationId xmlns:p14="http://schemas.microsoft.com/office/powerpoint/2010/main" val="10094750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4721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4721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0" y="6610739"/>
            <a:ext cx="464840" cy="241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fld id="{CBD5C5F3-8683-4350-A0C1-2B8060EA6C7F}" type="slidenum">
              <a:rPr lang="en-GB" altLang="pt-BR" smtClean="0"/>
              <a:pPr/>
              <a:t>‹nº›</a:t>
            </a:fld>
            <a:endParaRPr lang="en-GB" altLang="pt-BR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907704" y="6597352"/>
            <a:ext cx="5029200" cy="216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lang="pt-BR" sz="1000" b="0" i="0" smtClean="0">
                <a:solidFill>
                  <a:schemeClr val="bg1">
                    <a:lumMod val="50000"/>
                  </a:schemeClr>
                </a:solidFill>
                <a:effectLst/>
              </a:defRPr>
            </a:lvl1pPr>
          </a:lstStyle>
          <a:p>
            <a:r>
              <a:rPr lang="es-ES" dirty="0" err="1" smtClean="0"/>
              <a:t>ICAEEdu</a:t>
            </a:r>
            <a:r>
              <a:rPr lang="es-ES" dirty="0" smtClean="0"/>
              <a:t> 2019 | 23-28 June 2019 | </a:t>
            </a:r>
            <a:r>
              <a:rPr lang="es-ES" dirty="0" err="1" smtClean="0"/>
              <a:t>Strasbourg</a:t>
            </a:r>
            <a:r>
              <a:rPr lang="es-ES" dirty="0" smtClean="0"/>
              <a:t>, France</a:t>
            </a:r>
            <a:endParaRPr lang="es-ES" altLang="pt-BR" dirty="0"/>
          </a:p>
        </p:txBody>
      </p:sp>
    </p:spTree>
    <p:extLst>
      <p:ext uri="{BB962C8B-B14F-4D97-AF65-F5344CB8AC3E}">
        <p14:creationId xmlns:p14="http://schemas.microsoft.com/office/powerpoint/2010/main" val="50707751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4"/>
            <a:ext cx="4040188" cy="435046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4"/>
            <a:ext cx="4041775" cy="435046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11"/>
          </p:nvPr>
        </p:nvSpPr>
        <p:spPr bwMode="auto">
          <a:xfrm>
            <a:off x="0" y="6610739"/>
            <a:ext cx="464840" cy="241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fld id="{CBD5C5F3-8683-4350-A0C1-2B8060EA6C7F}" type="slidenum">
              <a:rPr lang="en-GB" altLang="pt-BR" smtClean="0"/>
              <a:pPr/>
              <a:t>‹nº›</a:t>
            </a:fld>
            <a:endParaRPr lang="en-GB" altLang="pt-BR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2"/>
          </p:nvPr>
        </p:nvSpPr>
        <p:spPr bwMode="auto">
          <a:xfrm>
            <a:off x="1907704" y="6597352"/>
            <a:ext cx="5029200" cy="216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lang="pt-BR" sz="1000" b="0" i="0" smtClean="0">
                <a:solidFill>
                  <a:schemeClr val="bg1">
                    <a:lumMod val="50000"/>
                  </a:schemeClr>
                </a:solidFill>
                <a:effectLst/>
              </a:defRPr>
            </a:lvl1pPr>
          </a:lstStyle>
          <a:p>
            <a:r>
              <a:rPr lang="es-ES" dirty="0" err="1" smtClean="0"/>
              <a:t>ICAEEdu</a:t>
            </a:r>
            <a:r>
              <a:rPr lang="es-ES" dirty="0" smtClean="0"/>
              <a:t> 2019 | 23-28 June 2019 | </a:t>
            </a:r>
            <a:r>
              <a:rPr lang="es-ES" dirty="0" err="1" smtClean="0"/>
              <a:t>Strasbourg</a:t>
            </a:r>
            <a:r>
              <a:rPr lang="es-ES" dirty="0" smtClean="0"/>
              <a:t>, France</a:t>
            </a:r>
            <a:endParaRPr lang="es-ES" altLang="pt-BR" dirty="0"/>
          </a:p>
        </p:txBody>
      </p:sp>
    </p:spTree>
    <p:extLst>
      <p:ext uri="{BB962C8B-B14F-4D97-AF65-F5344CB8AC3E}">
        <p14:creationId xmlns:p14="http://schemas.microsoft.com/office/powerpoint/2010/main" val="40090157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0" y="6610739"/>
            <a:ext cx="464840" cy="241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fld id="{CBD5C5F3-8683-4350-A0C1-2B8060EA6C7F}" type="slidenum">
              <a:rPr lang="en-GB" altLang="pt-BR" smtClean="0"/>
              <a:pPr/>
              <a:t>‹nº›</a:t>
            </a:fld>
            <a:endParaRPr lang="en-GB" altLang="pt-B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907704" y="6597352"/>
            <a:ext cx="5029200" cy="216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lang="pt-BR" sz="1000" b="0" i="0" smtClean="0">
                <a:solidFill>
                  <a:schemeClr val="bg1">
                    <a:lumMod val="50000"/>
                  </a:schemeClr>
                </a:solidFill>
                <a:effectLst/>
              </a:defRPr>
            </a:lvl1pPr>
          </a:lstStyle>
          <a:p>
            <a:r>
              <a:rPr lang="es-ES" dirty="0" err="1" smtClean="0"/>
              <a:t>ICAEEdu</a:t>
            </a:r>
            <a:r>
              <a:rPr lang="es-ES" dirty="0" smtClean="0"/>
              <a:t> 2019 | 23-28 June 2019 | </a:t>
            </a:r>
            <a:r>
              <a:rPr lang="es-ES" dirty="0" err="1" smtClean="0"/>
              <a:t>Strasbourg</a:t>
            </a:r>
            <a:r>
              <a:rPr lang="es-ES" dirty="0" smtClean="0"/>
              <a:t>, France</a:t>
            </a:r>
            <a:endParaRPr lang="es-ES" altLang="pt-BR" dirty="0"/>
          </a:p>
        </p:txBody>
      </p:sp>
    </p:spTree>
    <p:extLst>
      <p:ext uri="{BB962C8B-B14F-4D97-AF65-F5344CB8AC3E}">
        <p14:creationId xmlns:p14="http://schemas.microsoft.com/office/powerpoint/2010/main" val="258360111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0" y="6610739"/>
            <a:ext cx="464840" cy="241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fld id="{CBD5C5F3-8683-4350-A0C1-2B8060EA6C7F}" type="slidenum">
              <a:rPr lang="en-GB" altLang="pt-BR" smtClean="0"/>
              <a:pPr/>
              <a:t>‹nº›</a:t>
            </a:fld>
            <a:endParaRPr lang="en-GB" altLang="pt-B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907704" y="6597352"/>
            <a:ext cx="5029200" cy="216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lang="pt-BR" sz="1000" b="0" i="0" smtClean="0">
                <a:solidFill>
                  <a:schemeClr val="bg1">
                    <a:lumMod val="50000"/>
                  </a:schemeClr>
                </a:solidFill>
                <a:effectLst/>
              </a:defRPr>
            </a:lvl1pPr>
          </a:lstStyle>
          <a:p>
            <a:r>
              <a:rPr lang="es-ES" dirty="0" err="1" smtClean="0"/>
              <a:t>ICAEEdu</a:t>
            </a:r>
            <a:r>
              <a:rPr lang="es-ES" dirty="0" smtClean="0"/>
              <a:t> 2019 | 23-28 June 2019 | </a:t>
            </a:r>
            <a:r>
              <a:rPr lang="es-ES" dirty="0" err="1" smtClean="0"/>
              <a:t>Strasbourg</a:t>
            </a:r>
            <a:r>
              <a:rPr lang="es-ES" dirty="0" smtClean="0"/>
              <a:t>, France</a:t>
            </a:r>
            <a:endParaRPr lang="es-ES" altLang="pt-BR" dirty="0"/>
          </a:p>
        </p:txBody>
      </p:sp>
    </p:spTree>
    <p:extLst>
      <p:ext uri="{BB962C8B-B14F-4D97-AF65-F5344CB8AC3E}">
        <p14:creationId xmlns:p14="http://schemas.microsoft.com/office/powerpoint/2010/main" val="101802453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618028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50182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0" y="6610739"/>
            <a:ext cx="464840" cy="241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fld id="{CBD5C5F3-8683-4350-A0C1-2B8060EA6C7F}" type="slidenum">
              <a:rPr lang="en-GB" altLang="pt-BR" smtClean="0"/>
              <a:pPr/>
              <a:t>‹nº›</a:t>
            </a:fld>
            <a:endParaRPr lang="en-GB" altLang="pt-BR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907704" y="6597352"/>
            <a:ext cx="5029200" cy="216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lang="pt-BR" sz="1000" b="0" i="0" smtClean="0">
                <a:solidFill>
                  <a:schemeClr val="bg1">
                    <a:lumMod val="50000"/>
                  </a:schemeClr>
                </a:solidFill>
                <a:effectLst/>
              </a:defRPr>
            </a:lvl1pPr>
          </a:lstStyle>
          <a:p>
            <a:r>
              <a:rPr lang="es-ES" dirty="0" err="1" smtClean="0"/>
              <a:t>ICAEEdu</a:t>
            </a:r>
            <a:r>
              <a:rPr lang="es-ES" dirty="0" smtClean="0"/>
              <a:t> 2019 | 23-28 June 2019 | </a:t>
            </a:r>
            <a:r>
              <a:rPr lang="es-ES" dirty="0" err="1" smtClean="0"/>
              <a:t>Strasbourg</a:t>
            </a:r>
            <a:r>
              <a:rPr lang="es-ES" dirty="0" smtClean="0"/>
              <a:t>, France</a:t>
            </a:r>
            <a:endParaRPr lang="es-ES" altLang="pt-BR" dirty="0"/>
          </a:p>
        </p:txBody>
      </p:sp>
    </p:spTree>
    <p:extLst>
      <p:ext uri="{BB962C8B-B14F-4D97-AF65-F5344CB8AC3E}">
        <p14:creationId xmlns:p14="http://schemas.microsoft.com/office/powerpoint/2010/main" val="26614650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0" y="6610739"/>
            <a:ext cx="464840" cy="241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fld id="{CBD5C5F3-8683-4350-A0C1-2B8060EA6C7F}" type="slidenum">
              <a:rPr lang="en-GB" altLang="pt-BR" smtClean="0"/>
              <a:pPr/>
              <a:t>‹nº›</a:t>
            </a:fld>
            <a:endParaRPr lang="en-GB" altLang="pt-BR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907704" y="6597352"/>
            <a:ext cx="5029200" cy="216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lang="pt-BR" sz="1000" b="0" i="0" smtClean="0">
                <a:solidFill>
                  <a:schemeClr val="bg1">
                    <a:lumMod val="50000"/>
                  </a:schemeClr>
                </a:solidFill>
                <a:effectLst/>
              </a:defRPr>
            </a:lvl1pPr>
          </a:lstStyle>
          <a:p>
            <a:r>
              <a:rPr lang="es-ES" dirty="0" err="1" smtClean="0"/>
              <a:t>ICAEEdu</a:t>
            </a:r>
            <a:r>
              <a:rPr lang="es-ES" dirty="0" smtClean="0"/>
              <a:t> 2019 | 23-28 June 2019 | </a:t>
            </a:r>
            <a:r>
              <a:rPr lang="es-ES" dirty="0" err="1" smtClean="0"/>
              <a:t>Strasbourg</a:t>
            </a:r>
            <a:r>
              <a:rPr lang="es-ES" dirty="0" smtClean="0"/>
              <a:t>, France</a:t>
            </a:r>
            <a:endParaRPr lang="es-ES" altLang="pt-BR" dirty="0"/>
          </a:p>
        </p:txBody>
      </p:sp>
    </p:spTree>
    <p:extLst>
      <p:ext uri="{BB962C8B-B14F-4D97-AF65-F5344CB8AC3E}">
        <p14:creationId xmlns:p14="http://schemas.microsoft.com/office/powerpoint/2010/main" val="25503856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pt-BR" dirty="0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544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pt-BR" dirty="0" smtClean="0"/>
              <a:t>Click to edit Master text styles</a:t>
            </a:r>
          </a:p>
          <a:p>
            <a:pPr lvl="1"/>
            <a:r>
              <a:rPr lang="en-GB" altLang="pt-BR" dirty="0" smtClean="0"/>
              <a:t>Second level</a:t>
            </a:r>
          </a:p>
          <a:p>
            <a:pPr lvl="2"/>
            <a:r>
              <a:rPr lang="en-GB" altLang="pt-BR" dirty="0" smtClean="0"/>
              <a:t>Third level</a:t>
            </a:r>
          </a:p>
          <a:p>
            <a:pPr lvl="3"/>
            <a:r>
              <a:rPr lang="en-GB" altLang="pt-BR" dirty="0" smtClean="0"/>
              <a:t>Fourth level</a:t>
            </a:r>
          </a:p>
          <a:p>
            <a:pPr lvl="4"/>
            <a:r>
              <a:rPr lang="en-GB" altLang="pt-BR" dirty="0" smtClean="0"/>
              <a:t>Fifth level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907704" y="6597352"/>
            <a:ext cx="5029200" cy="216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lang="pt-BR" sz="1000" b="0" i="0" smtClean="0">
                <a:solidFill>
                  <a:schemeClr val="bg1">
                    <a:lumMod val="50000"/>
                  </a:schemeClr>
                </a:solidFill>
                <a:effectLst/>
              </a:defRPr>
            </a:lvl1pPr>
          </a:lstStyle>
          <a:p>
            <a:r>
              <a:rPr lang="es-ES" dirty="0" err="1" smtClean="0"/>
              <a:t>ICAEEdu</a:t>
            </a:r>
            <a:r>
              <a:rPr lang="es-ES" dirty="0" smtClean="0"/>
              <a:t> 2019 | 23-28 June 2019 | </a:t>
            </a:r>
            <a:r>
              <a:rPr lang="es-ES" dirty="0" err="1" smtClean="0"/>
              <a:t>Strasbourg</a:t>
            </a:r>
            <a:r>
              <a:rPr lang="es-ES" dirty="0" smtClean="0"/>
              <a:t>, France</a:t>
            </a:r>
            <a:endParaRPr lang="es-ES" altLang="pt-BR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0" y="6610739"/>
            <a:ext cx="464840" cy="241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fld id="{CBD5C5F3-8683-4350-A0C1-2B8060EA6C7F}" type="slidenum">
              <a:rPr lang="en-GB" altLang="pt-BR" smtClean="0"/>
              <a:pPr/>
              <a:t>‹nº›</a:t>
            </a:fld>
            <a:endParaRPr lang="en-GB" altLang="pt-BR"/>
          </a:p>
        </p:txBody>
      </p:sp>
      <p:pic>
        <p:nvPicPr>
          <p:cNvPr id="2" name="Imagem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2365" y="33521"/>
            <a:ext cx="6239269" cy="6419815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1329" y="6453335"/>
            <a:ext cx="342906" cy="34290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/>
  <p:timing>
    <p:tnLst>
      <p:par>
        <p:cTn id="1" dur="indefinite" restart="never" nodeType="tmRoot"/>
      </p:par>
    </p:tnLst>
  </p:timing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ＭＳ Ｐゴシック" charset="-128"/>
          <a:cs typeface="ＭＳ Ｐゴシック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800">
          <a:solidFill>
            <a:schemeClr val="tx1"/>
          </a:solidFill>
          <a:latin typeface="+mn-lt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+mn-lt"/>
          <a:ea typeface="ＭＳ Ｐゴシック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sz="4000" dirty="0" smtClean="0"/>
              <a:t>Paper Title</a:t>
            </a:r>
            <a:br>
              <a:rPr lang="en-GB" sz="4000" dirty="0" smtClean="0"/>
            </a:br>
            <a:r>
              <a:rPr lang="pt-BR" sz="4000" dirty="0" smtClean="0"/>
              <a:t/>
            </a:r>
            <a:br>
              <a:rPr lang="pt-BR" sz="4000" dirty="0" smtClean="0"/>
            </a:br>
            <a:r>
              <a:rPr lang="en-GB" sz="2800" dirty="0" smtClean="0"/>
              <a:t>Subtitle as needed</a:t>
            </a:r>
            <a:endParaRPr lang="pt-BR" sz="2800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First Author’s Name</a:t>
            </a:r>
            <a:endParaRPr lang="pt-BR" dirty="0"/>
          </a:p>
          <a:p>
            <a:r>
              <a:rPr lang="en-US" dirty="0"/>
              <a:t>Second Author’s Name</a:t>
            </a:r>
            <a:endParaRPr lang="pt-BR" dirty="0"/>
          </a:p>
          <a:p>
            <a:r>
              <a:rPr lang="en-US" dirty="0"/>
              <a:t>Third Author’s Name</a:t>
            </a:r>
            <a:endParaRPr lang="pt-BR" dirty="0"/>
          </a:p>
          <a:p>
            <a:r>
              <a:rPr lang="en-US" dirty="0"/>
              <a:t>Fourth Author’s Name</a:t>
            </a:r>
            <a:endParaRPr lang="pt-BR" dirty="0"/>
          </a:p>
          <a:p>
            <a:r>
              <a:rPr lang="en-US" dirty="0"/>
              <a:t>Fifth Author’s Name</a:t>
            </a:r>
            <a:endParaRPr lang="pt-BR" dirty="0"/>
          </a:p>
          <a:p>
            <a:endParaRPr lang="pt-BR" dirty="0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3"/>
          </p:nvPr>
        </p:nvSpPr>
        <p:spPr>
          <a:xfrm>
            <a:off x="1907704" y="6597352"/>
            <a:ext cx="5029200" cy="216024"/>
          </a:xfrm>
        </p:spPr>
        <p:txBody>
          <a:bodyPr/>
          <a:lstStyle/>
          <a:p>
            <a:r>
              <a:rPr lang="es-ES" dirty="0" err="1" smtClean="0"/>
              <a:t>ICAEEdu</a:t>
            </a:r>
            <a:r>
              <a:rPr lang="es-ES" dirty="0"/>
              <a:t> </a:t>
            </a:r>
            <a:r>
              <a:rPr lang="es-ES" dirty="0" smtClean="0"/>
              <a:t>2019 </a:t>
            </a:r>
            <a:r>
              <a:rPr lang="es-ES" dirty="0"/>
              <a:t>| </a:t>
            </a:r>
            <a:r>
              <a:rPr lang="es-ES" dirty="0" smtClean="0"/>
              <a:t>23-28 </a:t>
            </a:r>
            <a:r>
              <a:rPr lang="es-ES" dirty="0"/>
              <a:t>June </a:t>
            </a:r>
            <a:r>
              <a:rPr lang="es-ES" dirty="0" smtClean="0"/>
              <a:t>2019 </a:t>
            </a:r>
            <a:r>
              <a:rPr lang="es-ES" dirty="0"/>
              <a:t>| </a:t>
            </a:r>
            <a:r>
              <a:rPr lang="es-ES" dirty="0" err="1" smtClean="0"/>
              <a:t>Strausbourg</a:t>
            </a:r>
            <a:r>
              <a:rPr lang="es-ES" dirty="0" smtClean="0"/>
              <a:t>, </a:t>
            </a:r>
            <a:r>
              <a:rPr lang="es-ES" dirty="0" err="1" smtClean="0"/>
              <a:t>Framce</a:t>
            </a:r>
            <a:endParaRPr lang="pt-BR" altLang="pt-BR" dirty="0"/>
          </a:p>
        </p:txBody>
      </p:sp>
    </p:spTree>
    <p:extLst>
      <p:ext uri="{BB962C8B-B14F-4D97-AF65-F5344CB8AC3E}">
        <p14:creationId xmlns:p14="http://schemas.microsoft.com/office/powerpoint/2010/main" val="31735511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err="1" smtClean="0"/>
              <a:t>References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 wrap="square" lIns="90000" rIns="90000" spcCol="0"/>
          <a:lstStyle/>
          <a:p>
            <a:pPr marL="0" indent="0">
              <a:buNone/>
            </a:pPr>
            <a:r>
              <a:rPr lang="en-US" sz="1400" dirty="0" smtClean="0"/>
              <a:t>1. MENEU</a:t>
            </a:r>
            <a:r>
              <a:rPr lang="en-US" sz="1400" dirty="0"/>
              <a:t>, M. J. B.; ARCILA, M. M.; MORA, E. J. Teaching Proposal for The Study </a:t>
            </a:r>
            <a:r>
              <a:rPr lang="en-US" sz="1400" dirty="0" smtClean="0"/>
              <a:t>of</a:t>
            </a:r>
          </a:p>
          <a:p>
            <a:pPr marL="0" indent="0">
              <a:buNone/>
            </a:pPr>
            <a:r>
              <a:rPr lang="en-US" sz="1400" dirty="0" smtClean="0"/>
              <a:t>    </a:t>
            </a:r>
            <a:r>
              <a:rPr lang="en-US" sz="1400" dirty="0"/>
              <a:t>Eigenvectors and Eigenvalues. </a:t>
            </a:r>
            <a:r>
              <a:rPr lang="en-US" sz="1400" i="1" dirty="0"/>
              <a:t>Journal of Technology and Science Education</a:t>
            </a:r>
            <a:r>
              <a:rPr lang="en-US" sz="1400" dirty="0"/>
              <a:t>, Terrassa, v. 7</a:t>
            </a:r>
            <a:r>
              <a:rPr lang="en-US" sz="1400" dirty="0" smtClean="0"/>
              <a:t>,</a:t>
            </a:r>
          </a:p>
          <a:p>
            <a:pPr marL="0" indent="0">
              <a:buNone/>
            </a:pPr>
            <a:r>
              <a:rPr lang="en-US" sz="1400" dirty="0"/>
              <a:t> </a:t>
            </a:r>
            <a:r>
              <a:rPr lang="en-US" sz="1400" dirty="0" smtClean="0"/>
              <a:t>   </a:t>
            </a:r>
            <a:r>
              <a:rPr lang="en-US" sz="1400" dirty="0"/>
              <a:t>n. 1, p 100-113, 2017. Available in: &lt;http://www.jotse.org/index.php/jotse /article/view/ 260</a:t>
            </a:r>
            <a:r>
              <a:rPr lang="en-US" sz="1400" dirty="0" smtClean="0"/>
              <a:t>&gt;.</a:t>
            </a:r>
          </a:p>
          <a:p>
            <a:pPr marL="0" indent="0">
              <a:buNone/>
            </a:pPr>
            <a:r>
              <a:rPr lang="en-US" sz="1400" dirty="0"/>
              <a:t> </a:t>
            </a:r>
            <a:r>
              <a:rPr lang="en-US" sz="1400" dirty="0" smtClean="0"/>
              <a:t>   </a:t>
            </a:r>
            <a:r>
              <a:rPr lang="pt-BR" sz="1400" dirty="0" err="1"/>
              <a:t>Accessed</a:t>
            </a:r>
            <a:r>
              <a:rPr lang="pt-BR" sz="1400" dirty="0"/>
              <a:t> </a:t>
            </a:r>
            <a:r>
              <a:rPr lang="pt-BR" sz="1400" dirty="0" err="1"/>
              <a:t>on</a:t>
            </a:r>
            <a:r>
              <a:rPr lang="pt-BR" sz="1400" dirty="0"/>
              <a:t>: 14 </a:t>
            </a:r>
            <a:r>
              <a:rPr lang="pt-BR" sz="1400" dirty="0" err="1"/>
              <a:t>aug</a:t>
            </a:r>
            <a:r>
              <a:rPr lang="pt-BR" sz="1400" dirty="0"/>
              <a:t>. 2017</a:t>
            </a:r>
            <a:r>
              <a:rPr lang="pt-BR" sz="1400" dirty="0" smtClean="0"/>
              <a:t>.</a:t>
            </a:r>
          </a:p>
          <a:p>
            <a:pPr marL="0" indent="0">
              <a:buNone/>
            </a:pPr>
            <a:r>
              <a:rPr lang="pt-BR" sz="700" dirty="0" smtClean="0"/>
              <a:t> </a:t>
            </a:r>
            <a:endParaRPr lang="pt-BR" sz="700" dirty="0"/>
          </a:p>
          <a:p>
            <a:pPr marL="0" indent="0">
              <a:buNone/>
            </a:pPr>
            <a:r>
              <a:rPr lang="pt-BR" sz="1400" dirty="0"/>
              <a:t>2. TAVARES, S. R. T.; CAMPOS, L. C.; CAMPOS, B. C. O. Análise das abordagens PBL e </a:t>
            </a:r>
            <a:r>
              <a:rPr lang="pt-BR" sz="1400" dirty="0" smtClean="0"/>
              <a:t>PLE</a:t>
            </a:r>
          </a:p>
          <a:p>
            <a:pPr marL="0" indent="0">
              <a:buNone/>
            </a:pPr>
            <a:r>
              <a:rPr lang="pt-BR" sz="1400" dirty="0"/>
              <a:t> </a:t>
            </a:r>
            <a:r>
              <a:rPr lang="pt-BR" sz="1400" dirty="0" smtClean="0"/>
              <a:t>   </a:t>
            </a:r>
            <a:r>
              <a:rPr lang="pt-BR" sz="1400" dirty="0"/>
              <a:t>na Educação em Engenharia com base na Taxonomia de Bloom e no Ciclo de </a:t>
            </a:r>
            <a:r>
              <a:rPr lang="pt-BR" sz="1400" dirty="0" smtClean="0"/>
              <a:t>Aprendizagem</a:t>
            </a:r>
          </a:p>
          <a:p>
            <a:pPr marL="0" indent="0">
              <a:buNone/>
            </a:pPr>
            <a:r>
              <a:rPr lang="pt-BR" sz="1400" dirty="0"/>
              <a:t> </a:t>
            </a:r>
            <a:r>
              <a:rPr lang="pt-BR" sz="1400" dirty="0" smtClean="0"/>
              <a:t>   </a:t>
            </a:r>
            <a:r>
              <a:rPr lang="pt-BR" sz="1400" dirty="0"/>
              <a:t>de </a:t>
            </a:r>
            <a:r>
              <a:rPr lang="pt-BR" sz="1400" dirty="0" err="1"/>
              <a:t>Kolb</a:t>
            </a:r>
            <a:r>
              <a:rPr lang="pt-BR" sz="1400" dirty="0"/>
              <a:t>. </a:t>
            </a:r>
            <a:r>
              <a:rPr lang="pt-BR" sz="1400" i="1" dirty="0"/>
              <a:t>Revista Eletrônica Engenharia Viva</a:t>
            </a:r>
            <a:r>
              <a:rPr lang="pt-BR" sz="1400" dirty="0"/>
              <a:t>, Goiânia, v. 1, n. 1, p.37-46, 2014. </a:t>
            </a:r>
            <a:r>
              <a:rPr lang="pt-BR" sz="1400" dirty="0" err="1"/>
              <a:t>Available</a:t>
            </a:r>
            <a:r>
              <a:rPr lang="pt-BR" sz="1400" dirty="0"/>
              <a:t> in</a:t>
            </a:r>
            <a:r>
              <a:rPr lang="pt-BR" sz="1400" dirty="0" smtClean="0"/>
              <a:t>:</a:t>
            </a:r>
          </a:p>
          <a:p>
            <a:pPr marL="0" indent="0">
              <a:buNone/>
            </a:pPr>
            <a:r>
              <a:rPr lang="pt-BR" sz="1400" dirty="0"/>
              <a:t> </a:t>
            </a:r>
            <a:r>
              <a:rPr lang="pt-BR" sz="1400" dirty="0" smtClean="0"/>
              <a:t>   </a:t>
            </a:r>
            <a:r>
              <a:rPr lang="pt-BR" sz="1400" dirty="0"/>
              <a:t>&lt;https://www.revistas.ufg.br/revviva/article/view/29254&gt;. </a:t>
            </a:r>
            <a:r>
              <a:rPr lang="pt-BR" sz="1400" dirty="0" err="1"/>
              <a:t>Accessed</a:t>
            </a:r>
            <a:r>
              <a:rPr lang="pt-BR" sz="1400" dirty="0"/>
              <a:t> </a:t>
            </a:r>
            <a:r>
              <a:rPr lang="pt-BR" sz="1400" dirty="0" err="1"/>
              <a:t>on</a:t>
            </a:r>
            <a:r>
              <a:rPr lang="pt-BR" sz="1400" dirty="0"/>
              <a:t>: 14 </a:t>
            </a:r>
            <a:r>
              <a:rPr lang="pt-BR" sz="1400" dirty="0" err="1"/>
              <a:t>aug</a:t>
            </a:r>
            <a:r>
              <a:rPr lang="pt-BR" sz="1400" dirty="0"/>
              <a:t>. 2017. </a:t>
            </a:r>
          </a:p>
          <a:p>
            <a:pPr marL="0" indent="0">
              <a:buNone/>
            </a:pPr>
            <a:r>
              <a:rPr lang="pt-BR" sz="800" dirty="0"/>
              <a:t> </a:t>
            </a:r>
          </a:p>
          <a:p>
            <a:pPr marL="0" indent="0">
              <a:buNone/>
            </a:pPr>
            <a:r>
              <a:rPr lang="pt-BR" sz="1400" dirty="0" smtClean="0"/>
              <a:t>3</a:t>
            </a:r>
            <a:r>
              <a:rPr lang="pt-BR" sz="1400" dirty="0"/>
              <a:t>. MENGES, Z. </a:t>
            </a:r>
            <a:r>
              <a:rPr lang="pt-BR" sz="1400" i="1" dirty="0"/>
              <a:t>A Prática Educativa</a:t>
            </a:r>
            <a:r>
              <a:rPr lang="pt-BR" sz="1400" dirty="0"/>
              <a:t>: Como Ensinar. </a:t>
            </a:r>
            <a:r>
              <a:rPr lang="en-US" sz="1400" dirty="0"/>
              <a:t>Porto Alegre: </a:t>
            </a:r>
            <a:r>
              <a:rPr lang="en-US" sz="1400" dirty="0" err="1"/>
              <a:t>Artmed</a:t>
            </a:r>
            <a:r>
              <a:rPr lang="en-US" sz="1400" dirty="0"/>
              <a:t>, 1998. </a:t>
            </a:r>
            <a:endParaRPr lang="pt-BR" sz="1400" dirty="0"/>
          </a:p>
          <a:p>
            <a:pPr marL="0" indent="0">
              <a:buNone/>
            </a:pPr>
            <a:r>
              <a:rPr lang="pt-BR" sz="800" dirty="0"/>
              <a:t> </a:t>
            </a:r>
          </a:p>
          <a:p>
            <a:pPr marL="0" indent="0">
              <a:buNone/>
            </a:pPr>
            <a:r>
              <a:rPr lang="en-US" sz="1400" dirty="0" smtClean="0"/>
              <a:t>4</a:t>
            </a:r>
            <a:r>
              <a:rPr lang="en-US" sz="1400" dirty="0"/>
              <a:t>. SAVIN-BADEN, M. </a:t>
            </a:r>
            <a:r>
              <a:rPr lang="en-US" sz="1400" i="1" dirty="0"/>
              <a:t>Problem-based Learning in Higher Education</a:t>
            </a:r>
            <a:r>
              <a:rPr lang="en-US" sz="1400" dirty="0"/>
              <a:t>: Untold Stories</a:t>
            </a:r>
            <a:r>
              <a:rPr lang="en-US" sz="1400" dirty="0" smtClean="0"/>
              <a:t>.</a:t>
            </a:r>
          </a:p>
          <a:p>
            <a:pPr marL="0" indent="0">
              <a:buNone/>
            </a:pPr>
            <a:r>
              <a:rPr lang="en-US" sz="1400" dirty="0"/>
              <a:t> </a:t>
            </a:r>
            <a:r>
              <a:rPr lang="en-US" sz="1400" dirty="0" smtClean="0"/>
              <a:t>   </a:t>
            </a:r>
            <a:r>
              <a:rPr lang="pt-BR" sz="1400" dirty="0" err="1" smtClean="0"/>
              <a:t>Buckingham</a:t>
            </a:r>
            <a:r>
              <a:rPr lang="pt-BR" sz="1400" dirty="0"/>
              <a:t>: Open </a:t>
            </a:r>
            <a:r>
              <a:rPr lang="pt-BR" sz="1400" dirty="0" err="1"/>
              <a:t>University</a:t>
            </a:r>
            <a:r>
              <a:rPr lang="pt-BR" sz="1400" dirty="0"/>
              <a:t> Press, 1998.</a:t>
            </a:r>
          </a:p>
          <a:p>
            <a:pPr marL="0" indent="0">
              <a:buNone/>
            </a:pPr>
            <a:r>
              <a:rPr lang="pt-BR" sz="800" dirty="0"/>
              <a:t> </a:t>
            </a:r>
          </a:p>
          <a:p>
            <a:pPr marL="0" indent="0">
              <a:buNone/>
            </a:pPr>
            <a:r>
              <a:rPr lang="pt-BR" sz="1400" dirty="0" smtClean="0"/>
              <a:t>5</a:t>
            </a:r>
            <a:r>
              <a:rPr lang="pt-BR" sz="1400" dirty="0"/>
              <a:t>. OLIVEIRA, V.; PINTO, D. Reflexões Sobre a Prática do Engenheiro-Professor. In</a:t>
            </a:r>
            <a:r>
              <a:rPr lang="pt-BR" sz="1400" dirty="0" smtClean="0"/>
              <a:t>:</a:t>
            </a:r>
          </a:p>
          <a:p>
            <a:pPr marL="0" indent="0">
              <a:buNone/>
            </a:pPr>
            <a:r>
              <a:rPr lang="pt-BR" sz="1400" dirty="0"/>
              <a:t> </a:t>
            </a:r>
            <a:r>
              <a:rPr lang="pt-BR" sz="1400" dirty="0" smtClean="0"/>
              <a:t>   </a:t>
            </a:r>
            <a:r>
              <a:rPr lang="pt-BR" sz="1400" dirty="0"/>
              <a:t>CONGRESSO BRASILEIRO DE ENSINO DE ENGENHARIA, 40., 2012, Belém</a:t>
            </a:r>
            <a:r>
              <a:rPr lang="pt-BR" sz="1400" dirty="0" smtClean="0"/>
              <a:t>.</a:t>
            </a:r>
          </a:p>
          <a:p>
            <a:pPr marL="0" indent="0">
              <a:buNone/>
            </a:pPr>
            <a:r>
              <a:rPr lang="pt-BR" sz="1400" dirty="0"/>
              <a:t> </a:t>
            </a:r>
            <a:r>
              <a:rPr lang="pt-BR" sz="1400" dirty="0" smtClean="0"/>
              <a:t>   </a:t>
            </a:r>
            <a:r>
              <a:rPr lang="pt-BR" sz="1400" i="1" dirty="0" err="1"/>
              <a:t>Proceedings</a:t>
            </a:r>
            <a:r>
              <a:rPr lang="pt-BR" sz="1400" i="1" dirty="0"/>
              <a:t>...</a:t>
            </a:r>
            <a:r>
              <a:rPr lang="pt-BR" sz="1400" dirty="0"/>
              <a:t> Juiz de Fora: UFJF, 2012. </a:t>
            </a:r>
            <a:r>
              <a:rPr lang="en-US" sz="1400" dirty="0"/>
              <a:t>Available in</a:t>
            </a:r>
            <a:r>
              <a:rPr lang="en-US" sz="1400" dirty="0" smtClean="0"/>
              <a:t>: &lt;</a:t>
            </a:r>
            <a:r>
              <a:rPr lang="en-US" sz="1400" dirty="0"/>
              <a:t>http://198.136.59.239/~abengeorg</a:t>
            </a:r>
            <a:r>
              <a:rPr lang="en-US" sz="1400" dirty="0" smtClean="0"/>
              <a:t>/</a:t>
            </a:r>
          </a:p>
          <a:p>
            <a:pPr marL="0" indent="0">
              <a:buNone/>
            </a:pPr>
            <a:r>
              <a:rPr lang="en-US" sz="1400" dirty="0"/>
              <a:t> </a:t>
            </a:r>
            <a:r>
              <a:rPr lang="en-US" sz="1400" dirty="0" smtClean="0"/>
              <a:t>   </a:t>
            </a:r>
            <a:r>
              <a:rPr lang="en-US" sz="1400" dirty="0" err="1" smtClean="0"/>
              <a:t>CobengeAnteriores</a:t>
            </a:r>
            <a:r>
              <a:rPr lang="en-US" sz="1400" dirty="0" smtClean="0"/>
              <a:t>/2012/</a:t>
            </a:r>
            <a:r>
              <a:rPr lang="en-US" sz="1400" dirty="0" err="1" smtClean="0"/>
              <a:t>artigos</a:t>
            </a:r>
            <a:r>
              <a:rPr lang="en-US" sz="1400" dirty="0" smtClean="0"/>
              <a:t> </a:t>
            </a:r>
            <a:r>
              <a:rPr lang="en-US" sz="1400" dirty="0"/>
              <a:t>/103805.pdf&gt;. Accessed on: 14 </a:t>
            </a:r>
            <a:r>
              <a:rPr lang="en-US" sz="1400" dirty="0" err="1"/>
              <a:t>aug.</a:t>
            </a:r>
            <a:r>
              <a:rPr lang="en-US" sz="1400" dirty="0"/>
              <a:t> 2017</a:t>
            </a:r>
            <a:r>
              <a:rPr lang="en-US" sz="1400" dirty="0" smtClean="0"/>
              <a:t>.</a:t>
            </a:r>
            <a:endParaRPr lang="pt-BR" sz="1400" dirty="0"/>
          </a:p>
        </p:txBody>
      </p:sp>
      <p:sp>
        <p:nvSpPr>
          <p:cNvPr id="5" name="Espaço Reservado para Rodapé 3"/>
          <p:cNvSpPr>
            <a:spLocks noGrp="1"/>
          </p:cNvSpPr>
          <p:nvPr>
            <p:ph type="ftr" sz="quarter" idx="3"/>
          </p:nvPr>
        </p:nvSpPr>
        <p:spPr>
          <a:xfrm>
            <a:off x="1907704" y="6597352"/>
            <a:ext cx="5029200" cy="216024"/>
          </a:xfrm>
        </p:spPr>
        <p:txBody>
          <a:bodyPr/>
          <a:lstStyle/>
          <a:p>
            <a:r>
              <a:rPr lang="es-ES" dirty="0" err="1" smtClean="0"/>
              <a:t>ICAEEdu</a:t>
            </a:r>
            <a:r>
              <a:rPr lang="es-ES" dirty="0"/>
              <a:t> </a:t>
            </a:r>
            <a:r>
              <a:rPr lang="es-ES" dirty="0" smtClean="0"/>
              <a:t>2019 </a:t>
            </a:r>
            <a:r>
              <a:rPr lang="es-ES" dirty="0"/>
              <a:t>| </a:t>
            </a:r>
            <a:r>
              <a:rPr lang="es-ES" dirty="0" smtClean="0"/>
              <a:t>23-28 </a:t>
            </a:r>
            <a:r>
              <a:rPr lang="es-ES" dirty="0"/>
              <a:t>June </a:t>
            </a:r>
            <a:r>
              <a:rPr lang="es-ES" dirty="0" smtClean="0"/>
              <a:t>2019 </a:t>
            </a:r>
            <a:r>
              <a:rPr lang="es-ES" dirty="0"/>
              <a:t>| </a:t>
            </a:r>
            <a:r>
              <a:rPr lang="es-ES" dirty="0" err="1" smtClean="0"/>
              <a:t>Strausbourg</a:t>
            </a:r>
            <a:r>
              <a:rPr lang="es-ES" dirty="0" smtClean="0"/>
              <a:t>, </a:t>
            </a:r>
            <a:r>
              <a:rPr lang="es-ES" dirty="0" err="1" smtClean="0"/>
              <a:t>Framce</a:t>
            </a:r>
            <a:endParaRPr lang="pt-BR" altLang="pt-BR" dirty="0"/>
          </a:p>
        </p:txBody>
      </p:sp>
    </p:spTree>
    <p:extLst>
      <p:ext uri="{BB962C8B-B14F-4D97-AF65-F5344CB8AC3E}">
        <p14:creationId xmlns:p14="http://schemas.microsoft.com/office/powerpoint/2010/main" val="97570346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 txBox="1">
            <a:spLocks/>
          </p:cNvSpPr>
          <p:nvPr/>
        </p:nvSpPr>
        <p:spPr>
          <a:xfrm>
            <a:off x="685800" y="1981200"/>
            <a:ext cx="7772400" cy="4544144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chemeClr val="tx1"/>
                </a:solidFill>
                <a:latin typeface="+mn-lt"/>
                <a:ea typeface="ＭＳ Ｐゴシック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  <a:ea typeface="ＭＳ Ｐゴシック" charset="-128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9pPr>
          </a:lstStyle>
          <a:p>
            <a:pPr marL="0" indent="0" algn="ctr">
              <a:buFontTx/>
              <a:buNone/>
            </a:pPr>
            <a:endParaRPr lang="en-US" sz="1800" kern="0" dirty="0" smtClean="0"/>
          </a:p>
          <a:p>
            <a:pPr marL="0" indent="0" algn="ctr">
              <a:buFontTx/>
              <a:buNone/>
            </a:pPr>
            <a:endParaRPr lang="en-US" sz="1800" kern="0" dirty="0"/>
          </a:p>
          <a:p>
            <a:pPr marL="0" indent="0" algn="ctr">
              <a:buFontTx/>
              <a:buNone/>
            </a:pPr>
            <a:r>
              <a:rPr lang="en-US" sz="2800" kern="0" dirty="0" smtClean="0"/>
              <a:t>Thanks!</a:t>
            </a:r>
          </a:p>
          <a:p>
            <a:pPr marL="0" indent="0" algn="ctr">
              <a:buFontTx/>
              <a:buNone/>
            </a:pPr>
            <a:endParaRPr lang="en-US" sz="1800" kern="0" dirty="0"/>
          </a:p>
          <a:p>
            <a:pPr marL="0" indent="0" algn="ctr">
              <a:buFontTx/>
              <a:buNone/>
            </a:pPr>
            <a:r>
              <a:rPr lang="en-US" sz="1800" baseline="30000" dirty="0"/>
              <a:t>1</a:t>
            </a:r>
            <a:r>
              <a:rPr lang="en-US" sz="1800" dirty="0"/>
              <a:t>E-mail address of the </a:t>
            </a:r>
            <a:r>
              <a:rPr lang="en-US" sz="1800" dirty="0" smtClean="0"/>
              <a:t>Speaker</a:t>
            </a:r>
          </a:p>
          <a:p>
            <a:pPr marL="0" indent="0" algn="ctr">
              <a:buFontTx/>
              <a:buNone/>
            </a:pPr>
            <a:endParaRPr lang="en-US" sz="1800" dirty="0" smtClean="0"/>
          </a:p>
          <a:p>
            <a:pPr marL="0" indent="0" algn="ctr">
              <a:buFontTx/>
              <a:buNone/>
            </a:pPr>
            <a:r>
              <a:rPr lang="en-US" sz="1800" dirty="0" smtClean="0"/>
              <a:t>Department </a:t>
            </a:r>
            <a:r>
              <a:rPr lang="en-US" sz="1800" dirty="0"/>
              <a:t>name </a:t>
            </a:r>
            <a:r>
              <a:rPr lang="en-US" sz="1800" dirty="0" smtClean="0"/>
              <a:t>of the Speaker</a:t>
            </a:r>
          </a:p>
          <a:p>
            <a:pPr marL="0" indent="0" algn="ctr">
              <a:buFontTx/>
              <a:buNone/>
            </a:pPr>
            <a:endParaRPr lang="en-US" sz="1800" dirty="0" smtClean="0"/>
          </a:p>
          <a:p>
            <a:pPr marL="0" indent="0" algn="ctr">
              <a:buFontTx/>
              <a:buNone/>
            </a:pPr>
            <a:r>
              <a:rPr lang="en-US" sz="1800" dirty="0" smtClean="0"/>
              <a:t>City/Country</a:t>
            </a:r>
            <a:endParaRPr lang="pt-BR" sz="1800" kern="0" dirty="0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3"/>
          </p:nvPr>
        </p:nvSpPr>
        <p:spPr>
          <a:xfrm>
            <a:off x="1907704" y="6597352"/>
            <a:ext cx="5029200" cy="216024"/>
          </a:xfrm>
        </p:spPr>
        <p:txBody>
          <a:bodyPr/>
          <a:lstStyle/>
          <a:p>
            <a:r>
              <a:rPr lang="es-ES" dirty="0" err="1" smtClean="0"/>
              <a:t>ICAEEdu</a:t>
            </a:r>
            <a:r>
              <a:rPr lang="es-ES" dirty="0"/>
              <a:t> </a:t>
            </a:r>
            <a:r>
              <a:rPr lang="es-ES" dirty="0" smtClean="0"/>
              <a:t>2019 </a:t>
            </a:r>
            <a:r>
              <a:rPr lang="es-ES" dirty="0"/>
              <a:t>| </a:t>
            </a:r>
            <a:r>
              <a:rPr lang="es-ES" dirty="0" smtClean="0"/>
              <a:t>23-28 </a:t>
            </a:r>
            <a:r>
              <a:rPr lang="es-ES" dirty="0"/>
              <a:t>June </a:t>
            </a:r>
            <a:r>
              <a:rPr lang="es-ES" dirty="0" smtClean="0"/>
              <a:t>2019 </a:t>
            </a:r>
            <a:r>
              <a:rPr lang="es-ES" dirty="0"/>
              <a:t>| </a:t>
            </a:r>
            <a:r>
              <a:rPr lang="es-ES" dirty="0" err="1" smtClean="0"/>
              <a:t>Strausbourg</a:t>
            </a:r>
            <a:r>
              <a:rPr lang="es-ES" dirty="0" smtClean="0"/>
              <a:t>, </a:t>
            </a:r>
            <a:r>
              <a:rPr lang="es-ES" dirty="0" err="1" smtClean="0"/>
              <a:t>Framce</a:t>
            </a:r>
            <a:endParaRPr lang="pt-BR" altLang="pt-BR" dirty="0"/>
          </a:p>
        </p:txBody>
      </p:sp>
    </p:spTree>
    <p:extLst>
      <p:ext uri="{BB962C8B-B14F-4D97-AF65-F5344CB8AC3E}">
        <p14:creationId xmlns:p14="http://schemas.microsoft.com/office/powerpoint/2010/main" val="39673813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Outlines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</a:p>
          <a:p>
            <a:r>
              <a:rPr lang="en-US" dirty="0" smtClean="0"/>
              <a:t>Background</a:t>
            </a:r>
          </a:p>
          <a:p>
            <a:r>
              <a:rPr lang="en-US" dirty="0" smtClean="0"/>
              <a:t>Purpose/Hypothesis</a:t>
            </a:r>
            <a:endParaRPr lang="pt-BR" dirty="0" smtClean="0"/>
          </a:p>
          <a:p>
            <a:r>
              <a:rPr lang="en-US" dirty="0" smtClean="0"/>
              <a:t>Design/Method</a:t>
            </a:r>
            <a:endParaRPr lang="pt-BR" dirty="0" smtClean="0"/>
          </a:p>
          <a:p>
            <a:r>
              <a:rPr lang="en-US" dirty="0" smtClean="0"/>
              <a:t>Results</a:t>
            </a:r>
            <a:endParaRPr lang="pt-BR" dirty="0" smtClean="0"/>
          </a:p>
          <a:p>
            <a:r>
              <a:rPr lang="en-US" dirty="0" smtClean="0"/>
              <a:t>Conclusions</a:t>
            </a:r>
          </a:p>
          <a:p>
            <a:r>
              <a:rPr lang="pt-BR" dirty="0" err="1" smtClean="0"/>
              <a:t>References</a:t>
            </a:r>
            <a:endParaRPr lang="pt-BR" dirty="0" smtClean="0"/>
          </a:p>
          <a:p>
            <a:endParaRPr lang="pt-BR" dirty="0"/>
          </a:p>
        </p:txBody>
      </p:sp>
      <p:sp>
        <p:nvSpPr>
          <p:cNvPr id="5" name="Espaço Reservado para Rodapé 3"/>
          <p:cNvSpPr>
            <a:spLocks noGrp="1"/>
          </p:cNvSpPr>
          <p:nvPr>
            <p:ph type="ftr" sz="quarter" idx="3"/>
          </p:nvPr>
        </p:nvSpPr>
        <p:spPr>
          <a:xfrm>
            <a:off x="1907704" y="6597352"/>
            <a:ext cx="5029200" cy="216024"/>
          </a:xfrm>
        </p:spPr>
        <p:txBody>
          <a:bodyPr/>
          <a:lstStyle/>
          <a:p>
            <a:r>
              <a:rPr lang="es-ES" dirty="0" err="1" smtClean="0"/>
              <a:t>ICAEEdu</a:t>
            </a:r>
            <a:r>
              <a:rPr lang="es-ES" dirty="0"/>
              <a:t> </a:t>
            </a:r>
            <a:r>
              <a:rPr lang="es-ES" dirty="0" smtClean="0"/>
              <a:t>2019 </a:t>
            </a:r>
            <a:r>
              <a:rPr lang="es-ES" dirty="0"/>
              <a:t>| </a:t>
            </a:r>
            <a:r>
              <a:rPr lang="es-ES" dirty="0" smtClean="0"/>
              <a:t>23-28 </a:t>
            </a:r>
            <a:r>
              <a:rPr lang="es-ES" dirty="0"/>
              <a:t>June </a:t>
            </a:r>
            <a:r>
              <a:rPr lang="es-ES" dirty="0" smtClean="0"/>
              <a:t>2019 </a:t>
            </a:r>
            <a:r>
              <a:rPr lang="es-ES" dirty="0"/>
              <a:t>| </a:t>
            </a:r>
            <a:r>
              <a:rPr lang="es-ES" dirty="0" err="1" smtClean="0"/>
              <a:t>Strausbourg</a:t>
            </a:r>
            <a:r>
              <a:rPr lang="es-ES" dirty="0" smtClean="0"/>
              <a:t>, </a:t>
            </a:r>
            <a:r>
              <a:rPr lang="es-ES" dirty="0" err="1" smtClean="0"/>
              <a:t>Framce</a:t>
            </a:r>
            <a:endParaRPr lang="pt-BR" altLang="pt-BR" dirty="0"/>
          </a:p>
        </p:txBody>
      </p:sp>
    </p:spTree>
    <p:extLst>
      <p:ext uri="{BB962C8B-B14F-4D97-AF65-F5344CB8AC3E}">
        <p14:creationId xmlns:p14="http://schemas.microsoft.com/office/powerpoint/2010/main" val="94315568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Line 1</a:t>
            </a:r>
          </a:p>
          <a:p>
            <a:r>
              <a:rPr lang="en-US" dirty="0" smtClean="0"/>
              <a:t>Line 2</a:t>
            </a:r>
          </a:p>
          <a:p>
            <a:r>
              <a:rPr lang="en-US" dirty="0" smtClean="0"/>
              <a:t>Line 3</a:t>
            </a:r>
            <a:endParaRPr lang="pt-BR" dirty="0"/>
          </a:p>
        </p:txBody>
      </p:sp>
      <p:sp>
        <p:nvSpPr>
          <p:cNvPr id="5" name="Espaço Reservado para Rodapé 3"/>
          <p:cNvSpPr>
            <a:spLocks noGrp="1"/>
          </p:cNvSpPr>
          <p:nvPr>
            <p:ph type="ftr" sz="quarter" idx="3"/>
          </p:nvPr>
        </p:nvSpPr>
        <p:spPr>
          <a:xfrm>
            <a:off x="1907704" y="6597352"/>
            <a:ext cx="5029200" cy="216024"/>
          </a:xfrm>
        </p:spPr>
        <p:txBody>
          <a:bodyPr/>
          <a:lstStyle/>
          <a:p>
            <a:r>
              <a:rPr lang="es-ES" dirty="0" err="1" smtClean="0"/>
              <a:t>ICAEEdu</a:t>
            </a:r>
            <a:r>
              <a:rPr lang="es-ES" dirty="0"/>
              <a:t> </a:t>
            </a:r>
            <a:r>
              <a:rPr lang="es-ES" dirty="0" smtClean="0"/>
              <a:t>2019 </a:t>
            </a:r>
            <a:r>
              <a:rPr lang="es-ES" dirty="0"/>
              <a:t>| </a:t>
            </a:r>
            <a:r>
              <a:rPr lang="es-ES" dirty="0" smtClean="0"/>
              <a:t>23-28 </a:t>
            </a:r>
            <a:r>
              <a:rPr lang="es-ES" dirty="0"/>
              <a:t>June </a:t>
            </a:r>
            <a:r>
              <a:rPr lang="es-ES" dirty="0" smtClean="0"/>
              <a:t>2019 </a:t>
            </a:r>
            <a:r>
              <a:rPr lang="es-ES" dirty="0"/>
              <a:t>| </a:t>
            </a:r>
            <a:r>
              <a:rPr lang="es-ES" dirty="0" err="1" smtClean="0"/>
              <a:t>Strausbourg</a:t>
            </a:r>
            <a:r>
              <a:rPr lang="es-ES" dirty="0" smtClean="0"/>
              <a:t>, </a:t>
            </a:r>
            <a:r>
              <a:rPr lang="es-ES" dirty="0" err="1" smtClean="0"/>
              <a:t>Framce</a:t>
            </a:r>
            <a:endParaRPr lang="pt-BR" altLang="pt-BR" dirty="0"/>
          </a:p>
        </p:txBody>
      </p:sp>
    </p:spTree>
    <p:extLst>
      <p:ext uri="{BB962C8B-B14F-4D97-AF65-F5344CB8AC3E}">
        <p14:creationId xmlns:p14="http://schemas.microsoft.com/office/powerpoint/2010/main" val="295871582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pt-BR" dirty="0"/>
          </a:p>
        </p:txBody>
      </p:sp>
      <p:sp>
        <p:nvSpPr>
          <p:cNvPr id="5" name="Espaço Reservado para Conteúdo 2"/>
          <p:cNvSpPr>
            <a:spLocks noGrp="1"/>
          </p:cNvSpPr>
          <p:nvPr>
            <p:ph idx="1"/>
          </p:nvPr>
        </p:nvSpPr>
        <p:spPr>
          <a:xfrm>
            <a:off x="685800" y="1981200"/>
            <a:ext cx="7772400" cy="4544144"/>
          </a:xfrm>
        </p:spPr>
        <p:txBody>
          <a:bodyPr/>
          <a:lstStyle/>
          <a:p>
            <a:r>
              <a:rPr lang="en-US" dirty="0" smtClean="0"/>
              <a:t>Line 1</a:t>
            </a:r>
          </a:p>
          <a:p>
            <a:r>
              <a:rPr lang="en-US" dirty="0" smtClean="0"/>
              <a:t>Line 2</a:t>
            </a:r>
          </a:p>
          <a:p>
            <a:r>
              <a:rPr lang="en-US" dirty="0" smtClean="0"/>
              <a:t>Line 3</a:t>
            </a:r>
            <a:endParaRPr lang="pt-BR" dirty="0"/>
          </a:p>
        </p:txBody>
      </p:sp>
      <p:sp>
        <p:nvSpPr>
          <p:cNvPr id="6" name="Espaço Reservado para Rodapé 3"/>
          <p:cNvSpPr>
            <a:spLocks noGrp="1"/>
          </p:cNvSpPr>
          <p:nvPr>
            <p:ph type="ftr" sz="quarter" idx="3"/>
          </p:nvPr>
        </p:nvSpPr>
        <p:spPr>
          <a:xfrm>
            <a:off x="1907704" y="6597352"/>
            <a:ext cx="5029200" cy="216024"/>
          </a:xfrm>
        </p:spPr>
        <p:txBody>
          <a:bodyPr/>
          <a:lstStyle/>
          <a:p>
            <a:r>
              <a:rPr lang="es-ES" dirty="0" err="1" smtClean="0"/>
              <a:t>ICAEEdu</a:t>
            </a:r>
            <a:r>
              <a:rPr lang="es-ES" dirty="0"/>
              <a:t> </a:t>
            </a:r>
            <a:r>
              <a:rPr lang="es-ES" dirty="0" smtClean="0"/>
              <a:t>2019 </a:t>
            </a:r>
            <a:r>
              <a:rPr lang="es-ES" dirty="0"/>
              <a:t>| </a:t>
            </a:r>
            <a:r>
              <a:rPr lang="es-ES" dirty="0" smtClean="0"/>
              <a:t>23-28 </a:t>
            </a:r>
            <a:r>
              <a:rPr lang="es-ES" dirty="0"/>
              <a:t>June </a:t>
            </a:r>
            <a:r>
              <a:rPr lang="es-ES" dirty="0" smtClean="0"/>
              <a:t>2019 </a:t>
            </a:r>
            <a:r>
              <a:rPr lang="es-ES" dirty="0"/>
              <a:t>| </a:t>
            </a:r>
            <a:r>
              <a:rPr lang="es-ES" dirty="0" err="1" smtClean="0"/>
              <a:t>Strausbourg</a:t>
            </a:r>
            <a:r>
              <a:rPr lang="es-ES" dirty="0" smtClean="0"/>
              <a:t>, </a:t>
            </a:r>
            <a:r>
              <a:rPr lang="es-ES" dirty="0" err="1" smtClean="0"/>
              <a:t>Framce</a:t>
            </a:r>
            <a:endParaRPr lang="pt-BR" altLang="pt-BR" dirty="0"/>
          </a:p>
        </p:txBody>
      </p:sp>
    </p:spTree>
    <p:extLst>
      <p:ext uri="{BB962C8B-B14F-4D97-AF65-F5344CB8AC3E}">
        <p14:creationId xmlns:p14="http://schemas.microsoft.com/office/powerpoint/2010/main" val="39113145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Purpose/Hypothesis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Line 1</a:t>
            </a:r>
          </a:p>
          <a:p>
            <a:r>
              <a:rPr lang="en-US" dirty="0" smtClean="0"/>
              <a:t>Line 2</a:t>
            </a:r>
          </a:p>
          <a:p>
            <a:r>
              <a:rPr lang="en-US" dirty="0" smtClean="0"/>
              <a:t>Line 3</a:t>
            </a:r>
            <a:endParaRPr lang="pt-BR" dirty="0"/>
          </a:p>
        </p:txBody>
      </p:sp>
      <p:sp>
        <p:nvSpPr>
          <p:cNvPr id="5" name="Espaço Reservado para Rodapé 3"/>
          <p:cNvSpPr>
            <a:spLocks noGrp="1"/>
          </p:cNvSpPr>
          <p:nvPr>
            <p:ph type="ftr" sz="quarter" idx="3"/>
          </p:nvPr>
        </p:nvSpPr>
        <p:spPr>
          <a:xfrm>
            <a:off x="1907704" y="6597352"/>
            <a:ext cx="5029200" cy="216024"/>
          </a:xfrm>
        </p:spPr>
        <p:txBody>
          <a:bodyPr/>
          <a:lstStyle/>
          <a:p>
            <a:r>
              <a:rPr lang="es-ES" dirty="0" err="1" smtClean="0"/>
              <a:t>ICAEEdu</a:t>
            </a:r>
            <a:r>
              <a:rPr lang="es-ES" dirty="0"/>
              <a:t> </a:t>
            </a:r>
            <a:r>
              <a:rPr lang="es-ES" dirty="0" smtClean="0"/>
              <a:t>2019 </a:t>
            </a:r>
            <a:r>
              <a:rPr lang="es-ES" dirty="0"/>
              <a:t>| </a:t>
            </a:r>
            <a:r>
              <a:rPr lang="es-ES" dirty="0" smtClean="0"/>
              <a:t>23-28 </a:t>
            </a:r>
            <a:r>
              <a:rPr lang="es-ES" dirty="0"/>
              <a:t>June </a:t>
            </a:r>
            <a:r>
              <a:rPr lang="es-ES" dirty="0" smtClean="0"/>
              <a:t>2019 </a:t>
            </a:r>
            <a:r>
              <a:rPr lang="es-ES" dirty="0"/>
              <a:t>| </a:t>
            </a:r>
            <a:r>
              <a:rPr lang="es-ES" dirty="0" err="1" smtClean="0"/>
              <a:t>Strausbourg</a:t>
            </a:r>
            <a:r>
              <a:rPr lang="es-ES" dirty="0" smtClean="0"/>
              <a:t>, </a:t>
            </a:r>
            <a:r>
              <a:rPr lang="es-ES" dirty="0" err="1" smtClean="0"/>
              <a:t>Framce</a:t>
            </a:r>
            <a:endParaRPr lang="pt-BR" altLang="pt-BR" dirty="0"/>
          </a:p>
        </p:txBody>
      </p:sp>
    </p:spTree>
    <p:extLst>
      <p:ext uri="{BB962C8B-B14F-4D97-AF65-F5344CB8AC3E}">
        <p14:creationId xmlns:p14="http://schemas.microsoft.com/office/powerpoint/2010/main" val="336154483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Purpose/Hypothesis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US" sz="2200" dirty="0" smtClean="0"/>
          </a:p>
          <a:p>
            <a:pPr marL="0" indent="0" algn="ctr">
              <a:buNone/>
            </a:pPr>
            <a:endParaRPr lang="en-US" sz="2200" dirty="0"/>
          </a:p>
          <a:p>
            <a:pPr marL="0" indent="0" algn="ctr">
              <a:buNone/>
            </a:pPr>
            <a:endParaRPr lang="en-US" sz="2200" dirty="0" smtClean="0"/>
          </a:p>
          <a:p>
            <a:pPr marL="0" indent="0" algn="ctr">
              <a:buNone/>
            </a:pPr>
            <a:endParaRPr lang="en-US" sz="2200" dirty="0"/>
          </a:p>
          <a:p>
            <a:pPr marL="0" indent="0" algn="ctr">
              <a:buNone/>
            </a:pPr>
            <a:endParaRPr lang="en-US" sz="2200" dirty="0" smtClean="0"/>
          </a:p>
          <a:p>
            <a:pPr marL="0" indent="0" algn="ctr">
              <a:buNone/>
            </a:pPr>
            <a:endParaRPr lang="en-US" sz="2200" dirty="0"/>
          </a:p>
          <a:p>
            <a:pPr marL="0" indent="0" algn="ctr">
              <a:buNone/>
            </a:pPr>
            <a:endParaRPr lang="en-US" sz="2200" dirty="0" smtClean="0"/>
          </a:p>
          <a:p>
            <a:pPr marL="0" indent="0" algn="ctr">
              <a:buNone/>
            </a:pPr>
            <a:endParaRPr lang="en-US" sz="2200" dirty="0"/>
          </a:p>
          <a:p>
            <a:pPr marL="0" indent="0" algn="ctr">
              <a:buNone/>
            </a:pPr>
            <a:endParaRPr lang="en-US" sz="2200" dirty="0" smtClean="0"/>
          </a:p>
          <a:p>
            <a:pPr marL="0" indent="0" algn="ctr">
              <a:buNone/>
            </a:pPr>
            <a:endParaRPr lang="en-US" sz="2200" dirty="0"/>
          </a:p>
          <a:p>
            <a:pPr marL="0" indent="0" algn="ctr">
              <a:buNone/>
            </a:pPr>
            <a:r>
              <a:rPr lang="en-US" sz="1800" dirty="0" smtClean="0"/>
              <a:t>Figure 1. The label of the figure should be placed here.</a:t>
            </a:r>
            <a:endParaRPr lang="pt-BR" sz="1800" dirty="0"/>
          </a:p>
        </p:txBody>
      </p:sp>
      <p:pic>
        <p:nvPicPr>
          <p:cNvPr id="5" name="Imagem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2176150"/>
            <a:ext cx="3413090" cy="3413090"/>
          </a:xfrm>
          <a:prstGeom prst="rect">
            <a:avLst/>
          </a:prstGeom>
        </p:spPr>
      </p:pic>
      <p:sp>
        <p:nvSpPr>
          <p:cNvPr id="6" name="Espaço Reservado para Rodapé 3"/>
          <p:cNvSpPr>
            <a:spLocks noGrp="1"/>
          </p:cNvSpPr>
          <p:nvPr>
            <p:ph type="ftr" sz="quarter" idx="3"/>
          </p:nvPr>
        </p:nvSpPr>
        <p:spPr>
          <a:xfrm>
            <a:off x="1907704" y="6597352"/>
            <a:ext cx="5029200" cy="216024"/>
          </a:xfrm>
        </p:spPr>
        <p:txBody>
          <a:bodyPr/>
          <a:lstStyle/>
          <a:p>
            <a:r>
              <a:rPr lang="es-ES" dirty="0" err="1" smtClean="0"/>
              <a:t>ICAEEdu</a:t>
            </a:r>
            <a:r>
              <a:rPr lang="es-ES" dirty="0"/>
              <a:t> </a:t>
            </a:r>
            <a:r>
              <a:rPr lang="es-ES" dirty="0" smtClean="0"/>
              <a:t>2019 </a:t>
            </a:r>
            <a:r>
              <a:rPr lang="es-ES" dirty="0"/>
              <a:t>| </a:t>
            </a:r>
            <a:r>
              <a:rPr lang="es-ES" dirty="0" smtClean="0"/>
              <a:t>23-28 </a:t>
            </a:r>
            <a:r>
              <a:rPr lang="es-ES" dirty="0"/>
              <a:t>June </a:t>
            </a:r>
            <a:r>
              <a:rPr lang="es-ES" dirty="0" smtClean="0"/>
              <a:t>2019 </a:t>
            </a:r>
            <a:r>
              <a:rPr lang="es-ES" dirty="0"/>
              <a:t>| </a:t>
            </a:r>
            <a:r>
              <a:rPr lang="es-ES" dirty="0" err="1" smtClean="0"/>
              <a:t>Strausbourg</a:t>
            </a:r>
            <a:r>
              <a:rPr lang="es-ES" dirty="0" smtClean="0"/>
              <a:t>, </a:t>
            </a:r>
            <a:r>
              <a:rPr lang="es-ES" dirty="0" err="1" smtClean="0"/>
              <a:t>Framce</a:t>
            </a:r>
            <a:endParaRPr lang="pt-BR" altLang="pt-BR" dirty="0"/>
          </a:p>
        </p:txBody>
      </p:sp>
    </p:spTree>
    <p:extLst>
      <p:ext uri="{BB962C8B-B14F-4D97-AF65-F5344CB8AC3E}">
        <p14:creationId xmlns:p14="http://schemas.microsoft.com/office/powerpoint/2010/main" val="31830820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Design/Method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Line 1</a:t>
            </a:r>
          </a:p>
          <a:p>
            <a:r>
              <a:rPr lang="en-US" dirty="0" smtClean="0"/>
              <a:t>Line 2</a:t>
            </a:r>
          </a:p>
          <a:p>
            <a:r>
              <a:rPr lang="en-US" dirty="0" smtClean="0"/>
              <a:t>Line 3</a:t>
            </a:r>
            <a:endParaRPr lang="pt-BR" dirty="0" smtClean="0"/>
          </a:p>
        </p:txBody>
      </p:sp>
      <p:sp>
        <p:nvSpPr>
          <p:cNvPr id="5" name="Espaço Reservado para Rodapé 3"/>
          <p:cNvSpPr>
            <a:spLocks noGrp="1"/>
          </p:cNvSpPr>
          <p:nvPr>
            <p:ph type="ftr" sz="quarter" idx="3"/>
          </p:nvPr>
        </p:nvSpPr>
        <p:spPr>
          <a:xfrm>
            <a:off x="1907704" y="6597352"/>
            <a:ext cx="5029200" cy="216024"/>
          </a:xfrm>
        </p:spPr>
        <p:txBody>
          <a:bodyPr/>
          <a:lstStyle/>
          <a:p>
            <a:r>
              <a:rPr lang="es-ES" dirty="0" err="1" smtClean="0"/>
              <a:t>ICAEEdu</a:t>
            </a:r>
            <a:r>
              <a:rPr lang="es-ES" dirty="0"/>
              <a:t> </a:t>
            </a:r>
            <a:r>
              <a:rPr lang="es-ES" dirty="0" smtClean="0"/>
              <a:t>2019 </a:t>
            </a:r>
            <a:r>
              <a:rPr lang="es-ES" dirty="0"/>
              <a:t>| </a:t>
            </a:r>
            <a:r>
              <a:rPr lang="es-ES" dirty="0" smtClean="0"/>
              <a:t>23-28 </a:t>
            </a:r>
            <a:r>
              <a:rPr lang="es-ES" dirty="0"/>
              <a:t>June </a:t>
            </a:r>
            <a:r>
              <a:rPr lang="es-ES" dirty="0" smtClean="0"/>
              <a:t>2019 </a:t>
            </a:r>
            <a:r>
              <a:rPr lang="es-ES" dirty="0"/>
              <a:t>| </a:t>
            </a:r>
            <a:r>
              <a:rPr lang="es-ES" dirty="0" err="1" smtClean="0"/>
              <a:t>Strausbourg</a:t>
            </a:r>
            <a:r>
              <a:rPr lang="es-ES" dirty="0" smtClean="0"/>
              <a:t>, </a:t>
            </a:r>
            <a:r>
              <a:rPr lang="es-ES" dirty="0" err="1" smtClean="0"/>
              <a:t>Framce</a:t>
            </a:r>
            <a:endParaRPr lang="pt-BR" altLang="pt-BR" dirty="0"/>
          </a:p>
        </p:txBody>
      </p:sp>
    </p:spTree>
    <p:extLst>
      <p:ext uri="{BB962C8B-B14F-4D97-AF65-F5344CB8AC3E}">
        <p14:creationId xmlns:p14="http://schemas.microsoft.com/office/powerpoint/2010/main" val="209605212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sz="1800" dirty="0"/>
              <a:t>Table 1. Sizes and fonts types.</a:t>
            </a:r>
            <a:endParaRPr lang="pt-BR" sz="1800" dirty="0"/>
          </a:p>
        </p:txBody>
      </p:sp>
      <p:graphicFrame>
        <p:nvGraphicFramePr>
          <p:cNvPr id="6" name="Tabe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9246045"/>
              </p:ext>
            </p:extLst>
          </p:nvPr>
        </p:nvGraphicFramePr>
        <p:xfrm>
          <a:off x="539552" y="2722592"/>
          <a:ext cx="8280919" cy="31546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033309"/>
                <a:gridCol w="2005535"/>
                <a:gridCol w="2242075"/>
              </a:tblGrid>
              <a:tr h="517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 err="1">
                          <a:effectLst/>
                        </a:rPr>
                        <a:t>Text</a:t>
                      </a:r>
                      <a:endParaRPr lang="pt-BR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 err="1">
                          <a:effectLst/>
                        </a:rPr>
                        <a:t>Size</a:t>
                      </a:r>
                      <a:endParaRPr lang="pt-BR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 err="1">
                          <a:effectLst/>
                        </a:rPr>
                        <a:t>Style</a:t>
                      </a:r>
                      <a:endParaRPr lang="pt-BR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971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 err="1">
                          <a:effectLst/>
                        </a:rPr>
                        <a:t>Title</a:t>
                      </a:r>
                      <a:endParaRPr lang="pt-BR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 smtClean="0">
                          <a:effectLst/>
                        </a:rPr>
                        <a:t>40 </a:t>
                      </a:r>
                      <a:r>
                        <a:rPr lang="pt-BR" sz="1800" dirty="0" err="1">
                          <a:effectLst/>
                        </a:rPr>
                        <a:t>pt</a:t>
                      </a:r>
                      <a:endParaRPr lang="pt-BR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 err="1" smtClean="0">
                          <a:effectLst/>
                        </a:rPr>
                        <a:t>Bold</a:t>
                      </a:r>
                      <a:endParaRPr lang="pt-BR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971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 err="1">
                          <a:effectLst/>
                        </a:rPr>
                        <a:t>Subtitle</a:t>
                      </a:r>
                      <a:r>
                        <a:rPr lang="pt-BR" sz="1800" dirty="0">
                          <a:effectLst/>
                        </a:rPr>
                        <a:t> as </a:t>
                      </a:r>
                      <a:r>
                        <a:rPr lang="pt-BR" sz="1800" dirty="0" err="1">
                          <a:effectLst/>
                        </a:rPr>
                        <a:t>needed</a:t>
                      </a:r>
                      <a:endParaRPr lang="pt-BR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 smtClean="0">
                          <a:effectLst/>
                        </a:rPr>
                        <a:t>28 </a:t>
                      </a:r>
                      <a:r>
                        <a:rPr lang="pt-BR" sz="1800" dirty="0" err="1">
                          <a:effectLst/>
                        </a:rPr>
                        <a:t>pt</a:t>
                      </a:r>
                      <a:endParaRPr lang="pt-BR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 err="1" smtClean="0">
                          <a:effectLst/>
                        </a:rPr>
                        <a:t>Bold</a:t>
                      </a:r>
                      <a:endParaRPr lang="pt-BR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971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 err="1">
                          <a:effectLst/>
                        </a:rPr>
                        <a:t>Author's</a:t>
                      </a:r>
                      <a:r>
                        <a:rPr lang="pt-BR" sz="1800" dirty="0">
                          <a:effectLst/>
                        </a:rPr>
                        <a:t> </a:t>
                      </a:r>
                      <a:r>
                        <a:rPr lang="pt-BR" sz="1800" dirty="0" err="1">
                          <a:effectLst/>
                        </a:rPr>
                        <a:t>Name</a:t>
                      </a:r>
                      <a:endParaRPr lang="pt-BR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 smtClean="0">
                          <a:effectLst/>
                        </a:rPr>
                        <a:t>22 </a:t>
                      </a:r>
                      <a:r>
                        <a:rPr lang="pt-BR" sz="1800" dirty="0" err="1">
                          <a:effectLst/>
                        </a:rPr>
                        <a:t>pt</a:t>
                      </a:r>
                      <a:endParaRPr lang="pt-BR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>
                          <a:effectLst/>
                        </a:rPr>
                        <a:t>Normal</a:t>
                      </a:r>
                      <a:endParaRPr lang="pt-BR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971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 err="1">
                          <a:effectLst/>
                        </a:rPr>
                        <a:t>Main</a:t>
                      </a:r>
                      <a:r>
                        <a:rPr lang="pt-BR" sz="1800" dirty="0">
                          <a:effectLst/>
                        </a:rPr>
                        <a:t> </a:t>
                      </a:r>
                      <a:r>
                        <a:rPr lang="pt-BR" sz="1800" dirty="0" err="1">
                          <a:effectLst/>
                        </a:rPr>
                        <a:t>Text</a:t>
                      </a:r>
                      <a:endParaRPr lang="pt-BR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 smtClean="0">
                          <a:effectLst/>
                        </a:rPr>
                        <a:t>22 </a:t>
                      </a:r>
                      <a:r>
                        <a:rPr lang="pt-BR" sz="1800" dirty="0" err="1">
                          <a:effectLst/>
                        </a:rPr>
                        <a:t>pt</a:t>
                      </a:r>
                      <a:endParaRPr lang="pt-BR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>
                          <a:effectLst/>
                        </a:rPr>
                        <a:t>Normal</a:t>
                      </a:r>
                      <a:endParaRPr lang="pt-BR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473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 err="1">
                          <a:effectLst/>
                        </a:rPr>
                        <a:t>Title</a:t>
                      </a:r>
                      <a:r>
                        <a:rPr lang="pt-BR" sz="1800" dirty="0">
                          <a:effectLst/>
                        </a:rPr>
                        <a:t> </a:t>
                      </a:r>
                      <a:r>
                        <a:rPr lang="pt-BR" sz="1800" dirty="0" err="1">
                          <a:effectLst/>
                        </a:rPr>
                        <a:t>of</a:t>
                      </a:r>
                      <a:r>
                        <a:rPr lang="pt-BR" sz="1800" dirty="0">
                          <a:effectLst/>
                        </a:rPr>
                        <a:t> </a:t>
                      </a:r>
                      <a:r>
                        <a:rPr lang="pt-BR" sz="1800" dirty="0" err="1">
                          <a:effectLst/>
                        </a:rPr>
                        <a:t>the</a:t>
                      </a:r>
                      <a:r>
                        <a:rPr lang="pt-BR" sz="1800" dirty="0">
                          <a:effectLst/>
                        </a:rPr>
                        <a:t> </a:t>
                      </a:r>
                      <a:r>
                        <a:rPr lang="pt-BR" sz="1800" dirty="0" err="1">
                          <a:effectLst/>
                        </a:rPr>
                        <a:t>Sections</a:t>
                      </a:r>
                      <a:endParaRPr lang="pt-BR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 smtClean="0">
                          <a:effectLst/>
                        </a:rPr>
                        <a:t>36 </a:t>
                      </a:r>
                      <a:r>
                        <a:rPr lang="pt-BR" sz="1800" dirty="0" err="1" smtClean="0">
                          <a:effectLst/>
                        </a:rPr>
                        <a:t>pt</a:t>
                      </a:r>
                      <a:endParaRPr lang="pt-BR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 smtClean="0">
                          <a:effectLst/>
                        </a:rPr>
                        <a:t>Normal</a:t>
                      </a:r>
                      <a:endParaRPr lang="pt-BR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971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 err="1">
                          <a:effectLst/>
                        </a:rPr>
                        <a:t>Figure’s</a:t>
                      </a:r>
                      <a:r>
                        <a:rPr lang="pt-BR" sz="1800" dirty="0">
                          <a:effectLst/>
                        </a:rPr>
                        <a:t> </a:t>
                      </a:r>
                      <a:r>
                        <a:rPr lang="pt-BR" sz="1800" dirty="0" err="1">
                          <a:effectLst/>
                        </a:rPr>
                        <a:t>Label</a:t>
                      </a:r>
                      <a:endParaRPr lang="pt-BR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 smtClean="0">
                          <a:effectLst/>
                        </a:rPr>
                        <a:t>18 </a:t>
                      </a:r>
                      <a:r>
                        <a:rPr lang="pt-BR" sz="1800" dirty="0" err="1">
                          <a:effectLst/>
                        </a:rPr>
                        <a:t>pt</a:t>
                      </a:r>
                      <a:endParaRPr lang="pt-BR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>
                          <a:effectLst/>
                        </a:rPr>
                        <a:t>Normal</a:t>
                      </a:r>
                      <a:endParaRPr lang="pt-BR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971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 err="1">
                          <a:effectLst/>
                        </a:rPr>
                        <a:t>Table’s</a:t>
                      </a:r>
                      <a:r>
                        <a:rPr lang="pt-BR" sz="1800" dirty="0">
                          <a:effectLst/>
                        </a:rPr>
                        <a:t> </a:t>
                      </a:r>
                      <a:r>
                        <a:rPr lang="pt-BR" sz="1800" dirty="0" err="1">
                          <a:effectLst/>
                        </a:rPr>
                        <a:t>Label</a:t>
                      </a:r>
                      <a:endParaRPr lang="pt-BR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 smtClean="0">
                          <a:effectLst/>
                        </a:rPr>
                        <a:t>18 </a:t>
                      </a:r>
                      <a:r>
                        <a:rPr lang="pt-BR" sz="1800" dirty="0" err="1" smtClean="0">
                          <a:effectLst/>
                        </a:rPr>
                        <a:t>pt</a:t>
                      </a:r>
                      <a:endParaRPr lang="pt-BR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>
                          <a:effectLst/>
                        </a:rPr>
                        <a:t>Normal</a:t>
                      </a:r>
                      <a:endParaRPr lang="pt-BR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971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 err="1">
                          <a:effectLst/>
                        </a:rPr>
                        <a:t>Table</a:t>
                      </a:r>
                      <a:r>
                        <a:rPr lang="pt-BR" sz="1800" dirty="0">
                          <a:effectLst/>
                        </a:rPr>
                        <a:t> </a:t>
                      </a:r>
                      <a:r>
                        <a:rPr lang="pt-BR" sz="1800" dirty="0" err="1">
                          <a:effectLst/>
                        </a:rPr>
                        <a:t>Text</a:t>
                      </a:r>
                      <a:endParaRPr lang="pt-BR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 smtClean="0">
                          <a:effectLst/>
                        </a:rPr>
                        <a:t>18 </a:t>
                      </a:r>
                      <a:r>
                        <a:rPr lang="pt-BR" sz="1800" dirty="0" err="1" smtClean="0">
                          <a:effectLst/>
                        </a:rPr>
                        <a:t>pt</a:t>
                      </a:r>
                      <a:endParaRPr lang="pt-BR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>
                          <a:effectLst/>
                        </a:rPr>
                        <a:t>Normal</a:t>
                      </a:r>
                      <a:endParaRPr lang="pt-BR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971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 err="1">
                          <a:effectLst/>
                        </a:rPr>
                        <a:t>References</a:t>
                      </a:r>
                      <a:endParaRPr lang="pt-BR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 smtClean="0">
                          <a:effectLst/>
                        </a:rPr>
                        <a:t>18 </a:t>
                      </a:r>
                      <a:r>
                        <a:rPr lang="pt-BR" sz="1800" dirty="0" err="1" smtClean="0">
                          <a:effectLst/>
                        </a:rPr>
                        <a:t>pt</a:t>
                      </a:r>
                      <a:endParaRPr lang="pt-BR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>
                          <a:effectLst/>
                        </a:rPr>
                        <a:t>Normal</a:t>
                      </a:r>
                      <a:endParaRPr lang="pt-BR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7" name="Espaço Reservado para Rodapé 3"/>
          <p:cNvSpPr>
            <a:spLocks noGrp="1"/>
          </p:cNvSpPr>
          <p:nvPr>
            <p:ph type="ftr" sz="quarter" idx="3"/>
          </p:nvPr>
        </p:nvSpPr>
        <p:spPr>
          <a:xfrm>
            <a:off x="1907704" y="6597352"/>
            <a:ext cx="5029200" cy="216024"/>
          </a:xfrm>
        </p:spPr>
        <p:txBody>
          <a:bodyPr/>
          <a:lstStyle/>
          <a:p>
            <a:r>
              <a:rPr lang="es-ES" dirty="0" err="1" smtClean="0"/>
              <a:t>ICAEEdu</a:t>
            </a:r>
            <a:r>
              <a:rPr lang="es-ES" dirty="0"/>
              <a:t> </a:t>
            </a:r>
            <a:r>
              <a:rPr lang="es-ES" dirty="0" smtClean="0"/>
              <a:t>2019 </a:t>
            </a:r>
            <a:r>
              <a:rPr lang="es-ES" dirty="0"/>
              <a:t>| </a:t>
            </a:r>
            <a:r>
              <a:rPr lang="es-ES" dirty="0" smtClean="0"/>
              <a:t>23-28 </a:t>
            </a:r>
            <a:r>
              <a:rPr lang="es-ES" dirty="0"/>
              <a:t>June </a:t>
            </a:r>
            <a:r>
              <a:rPr lang="es-ES" dirty="0" smtClean="0"/>
              <a:t>2019 </a:t>
            </a:r>
            <a:r>
              <a:rPr lang="es-ES" dirty="0"/>
              <a:t>| </a:t>
            </a:r>
            <a:r>
              <a:rPr lang="es-ES" dirty="0" err="1" smtClean="0"/>
              <a:t>Strausbourg</a:t>
            </a:r>
            <a:r>
              <a:rPr lang="es-ES" dirty="0" smtClean="0"/>
              <a:t>, </a:t>
            </a:r>
            <a:r>
              <a:rPr lang="es-ES" dirty="0" err="1" smtClean="0"/>
              <a:t>Framce</a:t>
            </a:r>
            <a:endParaRPr lang="pt-BR" altLang="pt-BR" dirty="0"/>
          </a:p>
        </p:txBody>
      </p:sp>
    </p:spTree>
    <p:extLst>
      <p:ext uri="{BB962C8B-B14F-4D97-AF65-F5344CB8AC3E}">
        <p14:creationId xmlns:p14="http://schemas.microsoft.com/office/powerpoint/2010/main" val="42489695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Line 1</a:t>
            </a:r>
          </a:p>
          <a:p>
            <a:r>
              <a:rPr lang="en-US" dirty="0" smtClean="0"/>
              <a:t>Line 2</a:t>
            </a:r>
          </a:p>
          <a:p>
            <a:r>
              <a:rPr lang="en-US" dirty="0" smtClean="0"/>
              <a:t>Line 3</a:t>
            </a:r>
            <a:endParaRPr lang="pt-BR" dirty="0" smtClean="0"/>
          </a:p>
          <a:p>
            <a:endParaRPr lang="pt-BR" dirty="0"/>
          </a:p>
        </p:txBody>
      </p:sp>
      <p:sp>
        <p:nvSpPr>
          <p:cNvPr id="5" name="Espaço Reservado para Rodapé 3"/>
          <p:cNvSpPr>
            <a:spLocks noGrp="1"/>
          </p:cNvSpPr>
          <p:nvPr>
            <p:ph type="ftr" sz="quarter" idx="3"/>
          </p:nvPr>
        </p:nvSpPr>
        <p:spPr>
          <a:xfrm>
            <a:off x="1907704" y="6597352"/>
            <a:ext cx="5029200" cy="216024"/>
          </a:xfrm>
        </p:spPr>
        <p:txBody>
          <a:bodyPr/>
          <a:lstStyle/>
          <a:p>
            <a:r>
              <a:rPr lang="es-ES" dirty="0" err="1" smtClean="0"/>
              <a:t>ICAEEdu</a:t>
            </a:r>
            <a:r>
              <a:rPr lang="es-ES" dirty="0"/>
              <a:t> </a:t>
            </a:r>
            <a:r>
              <a:rPr lang="es-ES" dirty="0" smtClean="0"/>
              <a:t>2019 </a:t>
            </a:r>
            <a:r>
              <a:rPr lang="es-ES" dirty="0"/>
              <a:t>| </a:t>
            </a:r>
            <a:r>
              <a:rPr lang="es-ES" dirty="0" smtClean="0"/>
              <a:t>23-28 </a:t>
            </a:r>
            <a:r>
              <a:rPr lang="es-ES" dirty="0"/>
              <a:t>June </a:t>
            </a:r>
            <a:r>
              <a:rPr lang="es-ES" dirty="0" smtClean="0"/>
              <a:t>2019 </a:t>
            </a:r>
            <a:r>
              <a:rPr lang="es-ES" dirty="0"/>
              <a:t>| </a:t>
            </a:r>
            <a:r>
              <a:rPr lang="es-ES" dirty="0" err="1" smtClean="0"/>
              <a:t>Strausbourg</a:t>
            </a:r>
            <a:r>
              <a:rPr lang="es-ES" dirty="0" smtClean="0"/>
              <a:t>, </a:t>
            </a:r>
            <a:r>
              <a:rPr lang="es-ES" dirty="0" err="1" smtClean="0"/>
              <a:t>Framce</a:t>
            </a:r>
            <a:endParaRPr lang="pt-BR" altLang="pt-BR" dirty="0"/>
          </a:p>
        </p:txBody>
      </p:sp>
    </p:spTree>
    <p:extLst>
      <p:ext uri="{BB962C8B-B14F-4D97-AF65-F5344CB8AC3E}">
        <p14:creationId xmlns:p14="http://schemas.microsoft.com/office/powerpoint/2010/main" val="31702633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Escala de Cinza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4504</TotalTime>
  <Words>435</Words>
  <Application>Microsoft Office PowerPoint</Application>
  <PresentationFormat>Apresentação na tela (4:3)</PresentationFormat>
  <Paragraphs>118</Paragraphs>
  <Slides>11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11</vt:i4>
      </vt:variant>
    </vt:vector>
  </HeadingPairs>
  <TitlesOfParts>
    <vt:vector size="12" baseType="lpstr">
      <vt:lpstr>Default Design</vt:lpstr>
      <vt:lpstr>Paper Title  Subtitle as needed</vt:lpstr>
      <vt:lpstr>Outlines</vt:lpstr>
      <vt:lpstr>Introduction</vt:lpstr>
      <vt:lpstr>Background</vt:lpstr>
      <vt:lpstr>Purpose/Hypothesis</vt:lpstr>
      <vt:lpstr>Purpose/Hypothesis</vt:lpstr>
      <vt:lpstr>Design/Method</vt:lpstr>
      <vt:lpstr>Results</vt:lpstr>
      <vt:lpstr>Conclusions</vt:lpstr>
      <vt:lpstr>References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Paper Title  Subtitle as needed</dc:title>
  <dc:creator>Dr. Getúlio Júnior</dc:creator>
  <cp:lastModifiedBy>Dr. Getúlio Júnior</cp:lastModifiedBy>
  <cp:revision>7</cp:revision>
  <cp:lastPrinted>2007-12-31T22:29:08Z</cp:lastPrinted>
  <dcterms:created xsi:type="dcterms:W3CDTF">2008-12-10T13:26:44Z</dcterms:created>
  <dcterms:modified xsi:type="dcterms:W3CDTF">2018-11-29T11:36:48Z</dcterms:modified>
</cp:coreProperties>
</file>