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3716000" cy="24384000"/>
  <p:notesSz cx="6858000" cy="9144000"/>
  <p:embeddedFontLst>
    <p:embeddedFont>
      <p:font typeface="Open Sans" panose="020B0606030504020204" pitchFamily="34" charset="0"/>
      <p:regular r:id="rId3"/>
    </p:embeddedFont>
    <p:embeddedFont>
      <p:font typeface="Open Sans Bold" panose="020B0806030504020204" charset="0"/>
      <p:regular r:id="rId4"/>
    </p:embeddedFont>
    <p:embeddedFont>
      <p:font typeface="Open Sans Bold Bold" panose="020B0604020202020204" charset="0"/>
      <p:regular r:id="rId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B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100" d="100"/>
          <a:sy n="100" d="100"/>
        </p:scale>
        <p:origin x="474" y="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3.fntdata"/><Relationship Id="rId4" Type="http://schemas.openxmlformats.org/officeDocument/2006/relationships/font" Target="fonts/font2.fntdata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D7D06A3A-7A14-784D-9E40-509EDFA086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24384000"/>
          </a:xfrm>
          <a:prstGeom prst="rect">
            <a:avLst/>
          </a:prstGeom>
        </p:spPr>
      </p:pic>
      <p:grpSp>
        <p:nvGrpSpPr>
          <p:cNvPr id="8" name="Group 3">
            <a:extLst>
              <a:ext uri="{FF2B5EF4-FFF2-40B4-BE49-F238E27FC236}">
                <a16:creationId xmlns:a16="http://schemas.microsoft.com/office/drawing/2014/main" id="{07867CAB-98F8-67FB-9E8B-E5759EF2772E}"/>
              </a:ext>
            </a:extLst>
          </p:cNvPr>
          <p:cNvGrpSpPr/>
          <p:nvPr/>
        </p:nvGrpSpPr>
        <p:grpSpPr>
          <a:xfrm>
            <a:off x="575824" y="3112280"/>
            <a:ext cx="12564351" cy="20052520"/>
            <a:chOff x="-1" y="336777"/>
            <a:chExt cx="16752467" cy="20971336"/>
          </a:xfrm>
        </p:grpSpPr>
        <p:grpSp>
          <p:nvGrpSpPr>
            <p:cNvPr id="9" name="Group 4">
              <a:extLst>
                <a:ext uri="{FF2B5EF4-FFF2-40B4-BE49-F238E27FC236}">
                  <a16:creationId xmlns:a16="http://schemas.microsoft.com/office/drawing/2014/main" id="{5F7A4D13-5DCF-DCB9-AFCB-D6B76978D7BC}"/>
                </a:ext>
              </a:extLst>
            </p:cNvPr>
            <p:cNvGrpSpPr/>
            <p:nvPr/>
          </p:nvGrpSpPr>
          <p:grpSpPr>
            <a:xfrm>
              <a:off x="900" y="2590667"/>
              <a:ext cx="7741318" cy="2213305"/>
              <a:chOff x="0" y="-189478"/>
              <a:chExt cx="988721" cy="282684"/>
            </a:xfrm>
          </p:grpSpPr>
          <p:sp>
            <p:nvSpPr>
              <p:cNvPr id="39" name="Freeform 5">
                <a:extLst>
                  <a:ext uri="{FF2B5EF4-FFF2-40B4-BE49-F238E27FC236}">
                    <a16:creationId xmlns:a16="http://schemas.microsoft.com/office/drawing/2014/main" id="{665FAA00-35F6-B02D-7DF0-12534CBE8057}"/>
                  </a:ext>
                </a:extLst>
              </p:cNvPr>
              <p:cNvSpPr/>
              <p:nvPr/>
            </p:nvSpPr>
            <p:spPr>
              <a:xfrm>
                <a:off x="0" y="-189478"/>
                <a:ext cx="988721" cy="93206"/>
              </a:xfrm>
              <a:custGeom>
                <a:avLst/>
                <a:gdLst/>
                <a:ahLst/>
                <a:cxnLst/>
                <a:rect l="l" t="t" r="r" b="b"/>
                <a:pathLst>
                  <a:path w="988721" h="93206">
                    <a:moveTo>
                      <a:pt x="13334" y="0"/>
                    </a:moveTo>
                    <a:lnTo>
                      <a:pt x="975386" y="0"/>
                    </a:lnTo>
                    <a:cubicBezTo>
                      <a:pt x="978923" y="0"/>
                      <a:pt x="982315" y="1405"/>
                      <a:pt x="984815" y="3906"/>
                    </a:cubicBezTo>
                    <a:cubicBezTo>
                      <a:pt x="987316" y="6406"/>
                      <a:pt x="988721" y="9798"/>
                      <a:pt x="988721" y="13334"/>
                    </a:cubicBezTo>
                    <a:lnTo>
                      <a:pt x="988721" y="79871"/>
                    </a:lnTo>
                    <a:cubicBezTo>
                      <a:pt x="988721" y="83408"/>
                      <a:pt x="987316" y="86799"/>
                      <a:pt x="984815" y="89300"/>
                    </a:cubicBezTo>
                    <a:cubicBezTo>
                      <a:pt x="982315" y="91801"/>
                      <a:pt x="978923" y="93206"/>
                      <a:pt x="975386" y="93206"/>
                    </a:cubicBezTo>
                    <a:lnTo>
                      <a:pt x="13334" y="93206"/>
                    </a:lnTo>
                    <a:cubicBezTo>
                      <a:pt x="9798" y="93206"/>
                      <a:pt x="6406" y="91801"/>
                      <a:pt x="3906" y="89300"/>
                    </a:cubicBezTo>
                    <a:cubicBezTo>
                      <a:pt x="1405" y="86799"/>
                      <a:pt x="0" y="83408"/>
                      <a:pt x="0" y="79871"/>
                    </a:cubicBezTo>
                    <a:lnTo>
                      <a:pt x="0" y="13334"/>
                    </a:lnTo>
                    <a:cubicBezTo>
                      <a:pt x="0" y="9798"/>
                      <a:pt x="1405" y="6406"/>
                      <a:pt x="3906" y="3906"/>
                    </a:cubicBezTo>
                    <a:cubicBezTo>
                      <a:pt x="6406" y="1405"/>
                      <a:pt x="9798" y="0"/>
                      <a:pt x="13334" y="0"/>
                    </a:cubicBezTo>
                    <a:close/>
                  </a:path>
                </a:pathLst>
              </a:custGeom>
              <a:solidFill>
                <a:srgbClr val="8B0000"/>
              </a:solidFill>
            </p:spPr>
            <p:txBody>
              <a:bodyPr/>
              <a:lstStyle/>
              <a:p>
                <a:endParaRPr lang="pt-BR" dirty="0"/>
              </a:p>
            </p:txBody>
          </p:sp>
          <p:sp>
            <p:nvSpPr>
              <p:cNvPr id="40" name="TextBox 6">
                <a:extLst>
                  <a:ext uri="{FF2B5EF4-FFF2-40B4-BE49-F238E27FC236}">
                    <a16:creationId xmlns:a16="http://schemas.microsoft.com/office/drawing/2014/main" id="{DDF11CFB-AE14-CABC-F535-D3F007B820F7}"/>
                  </a:ext>
                </a:extLst>
              </p:cNvPr>
              <p:cNvSpPr txBox="1"/>
              <p:nvPr/>
            </p:nvSpPr>
            <p:spPr>
              <a:xfrm>
                <a:off x="0" y="57150"/>
                <a:ext cx="988721" cy="36056"/>
              </a:xfrm>
              <a:prstGeom prst="rect">
                <a:avLst/>
              </a:prstGeom>
            </p:spPr>
            <p:txBody>
              <a:bodyPr lIns="17680" tIns="17680" rIns="17680" bIns="17680" rtlCol="0" anchor="ctr"/>
              <a:lstStyle/>
              <a:p>
                <a:pPr algn="ctr">
                  <a:lnSpc>
                    <a:spcPts val="1900"/>
                  </a:lnSpc>
                </a:pPr>
                <a:endParaRPr/>
              </a:p>
            </p:txBody>
          </p:sp>
        </p:grpSp>
        <p:grpSp>
          <p:nvGrpSpPr>
            <p:cNvPr id="10" name="Group 7">
              <a:extLst>
                <a:ext uri="{FF2B5EF4-FFF2-40B4-BE49-F238E27FC236}">
                  <a16:creationId xmlns:a16="http://schemas.microsoft.com/office/drawing/2014/main" id="{FA189C62-0437-E1EE-E589-4D01E732C985}"/>
                </a:ext>
              </a:extLst>
            </p:cNvPr>
            <p:cNvGrpSpPr/>
            <p:nvPr/>
          </p:nvGrpSpPr>
          <p:grpSpPr>
            <a:xfrm>
              <a:off x="675" y="8769948"/>
              <a:ext cx="7741543" cy="2675639"/>
              <a:chOff x="0" y="-248529"/>
              <a:chExt cx="988749" cy="341735"/>
            </a:xfrm>
          </p:grpSpPr>
          <p:sp>
            <p:nvSpPr>
              <p:cNvPr id="37" name="Freeform 8">
                <a:extLst>
                  <a:ext uri="{FF2B5EF4-FFF2-40B4-BE49-F238E27FC236}">
                    <a16:creationId xmlns:a16="http://schemas.microsoft.com/office/drawing/2014/main" id="{4F7A7B45-BD05-A636-0EF7-B0C701C4B46E}"/>
                  </a:ext>
                </a:extLst>
              </p:cNvPr>
              <p:cNvSpPr/>
              <p:nvPr/>
            </p:nvSpPr>
            <p:spPr>
              <a:xfrm>
                <a:off x="0" y="-248529"/>
                <a:ext cx="988749" cy="93206"/>
              </a:xfrm>
              <a:custGeom>
                <a:avLst/>
                <a:gdLst/>
                <a:ahLst/>
                <a:cxnLst/>
                <a:rect l="l" t="t" r="r" b="b"/>
                <a:pathLst>
                  <a:path w="988749" h="93206">
                    <a:moveTo>
                      <a:pt x="13334" y="0"/>
                    </a:moveTo>
                    <a:lnTo>
                      <a:pt x="975415" y="0"/>
                    </a:lnTo>
                    <a:cubicBezTo>
                      <a:pt x="982780" y="0"/>
                      <a:pt x="988749" y="5970"/>
                      <a:pt x="988749" y="13334"/>
                    </a:cubicBezTo>
                    <a:lnTo>
                      <a:pt x="988749" y="79872"/>
                    </a:lnTo>
                    <a:cubicBezTo>
                      <a:pt x="988749" y="83408"/>
                      <a:pt x="987345" y="86800"/>
                      <a:pt x="984844" y="89300"/>
                    </a:cubicBezTo>
                    <a:cubicBezTo>
                      <a:pt x="982343" y="91801"/>
                      <a:pt x="978952" y="93206"/>
                      <a:pt x="975415" y="93206"/>
                    </a:cubicBezTo>
                    <a:lnTo>
                      <a:pt x="13334" y="93206"/>
                    </a:lnTo>
                    <a:cubicBezTo>
                      <a:pt x="5970" y="93206"/>
                      <a:pt x="0" y="87236"/>
                      <a:pt x="0" y="79872"/>
                    </a:cubicBezTo>
                    <a:lnTo>
                      <a:pt x="0" y="13334"/>
                    </a:lnTo>
                    <a:cubicBezTo>
                      <a:pt x="0" y="9798"/>
                      <a:pt x="1405" y="6406"/>
                      <a:pt x="3905" y="3905"/>
                    </a:cubicBezTo>
                    <a:cubicBezTo>
                      <a:pt x="6406" y="1405"/>
                      <a:pt x="9798" y="0"/>
                      <a:pt x="13334" y="0"/>
                    </a:cubicBezTo>
                    <a:close/>
                  </a:path>
                </a:pathLst>
              </a:custGeom>
              <a:solidFill>
                <a:srgbClr val="8B0000"/>
              </a:solidFill>
            </p:spPr>
          </p:sp>
          <p:sp>
            <p:nvSpPr>
              <p:cNvPr id="38" name="TextBox 9">
                <a:extLst>
                  <a:ext uri="{FF2B5EF4-FFF2-40B4-BE49-F238E27FC236}">
                    <a16:creationId xmlns:a16="http://schemas.microsoft.com/office/drawing/2014/main" id="{4B00BC4D-6F54-26A2-D2CC-B19E45677CD0}"/>
                  </a:ext>
                </a:extLst>
              </p:cNvPr>
              <p:cNvSpPr txBox="1"/>
              <p:nvPr/>
            </p:nvSpPr>
            <p:spPr>
              <a:xfrm>
                <a:off x="0" y="57150"/>
                <a:ext cx="988749" cy="36056"/>
              </a:xfrm>
              <a:prstGeom prst="rect">
                <a:avLst/>
              </a:prstGeom>
            </p:spPr>
            <p:txBody>
              <a:bodyPr lIns="17680" tIns="17680" rIns="17680" bIns="17680" rtlCol="0" anchor="ctr"/>
              <a:lstStyle/>
              <a:p>
                <a:pPr algn="ctr">
                  <a:lnSpc>
                    <a:spcPts val="1900"/>
                  </a:lnSpc>
                </a:pPr>
                <a:endParaRPr/>
              </a:p>
            </p:txBody>
          </p:sp>
        </p:grpSp>
        <p:grpSp>
          <p:nvGrpSpPr>
            <p:cNvPr id="11" name="Group 12">
              <a:extLst>
                <a:ext uri="{FF2B5EF4-FFF2-40B4-BE49-F238E27FC236}">
                  <a16:creationId xmlns:a16="http://schemas.microsoft.com/office/drawing/2014/main" id="{1710CD9D-EE14-597D-3342-34CD6E8A4969}"/>
                </a:ext>
              </a:extLst>
            </p:cNvPr>
            <p:cNvGrpSpPr/>
            <p:nvPr/>
          </p:nvGrpSpPr>
          <p:grpSpPr>
            <a:xfrm>
              <a:off x="675" y="13869122"/>
              <a:ext cx="7741768" cy="4218198"/>
              <a:chOff x="0" y="-445546"/>
              <a:chExt cx="988778" cy="538752"/>
            </a:xfrm>
          </p:grpSpPr>
          <p:sp>
            <p:nvSpPr>
              <p:cNvPr id="35" name="Freeform 13">
                <a:extLst>
                  <a:ext uri="{FF2B5EF4-FFF2-40B4-BE49-F238E27FC236}">
                    <a16:creationId xmlns:a16="http://schemas.microsoft.com/office/drawing/2014/main" id="{AB262B3D-10E4-A8A6-3B45-EEB670782EB5}"/>
                  </a:ext>
                </a:extLst>
              </p:cNvPr>
              <p:cNvSpPr/>
              <p:nvPr/>
            </p:nvSpPr>
            <p:spPr>
              <a:xfrm>
                <a:off x="0" y="-445546"/>
                <a:ext cx="988778" cy="93206"/>
              </a:xfrm>
              <a:custGeom>
                <a:avLst/>
                <a:gdLst/>
                <a:ahLst/>
                <a:cxnLst/>
                <a:rect l="l" t="t" r="r" b="b"/>
                <a:pathLst>
                  <a:path w="988778" h="93206">
                    <a:moveTo>
                      <a:pt x="13334" y="0"/>
                    </a:moveTo>
                    <a:lnTo>
                      <a:pt x="975445" y="0"/>
                    </a:lnTo>
                    <a:cubicBezTo>
                      <a:pt x="982809" y="0"/>
                      <a:pt x="988778" y="5970"/>
                      <a:pt x="988778" y="13334"/>
                    </a:cubicBezTo>
                    <a:lnTo>
                      <a:pt x="988778" y="79872"/>
                    </a:lnTo>
                    <a:cubicBezTo>
                      <a:pt x="988778" y="87236"/>
                      <a:pt x="982809" y="93206"/>
                      <a:pt x="975445" y="93206"/>
                    </a:cubicBezTo>
                    <a:lnTo>
                      <a:pt x="13334" y="93206"/>
                    </a:lnTo>
                    <a:cubicBezTo>
                      <a:pt x="5970" y="93206"/>
                      <a:pt x="0" y="87236"/>
                      <a:pt x="0" y="79872"/>
                    </a:cubicBezTo>
                    <a:lnTo>
                      <a:pt x="0" y="13334"/>
                    </a:lnTo>
                    <a:cubicBezTo>
                      <a:pt x="0" y="5970"/>
                      <a:pt x="5970" y="0"/>
                      <a:pt x="13334" y="0"/>
                    </a:cubicBezTo>
                    <a:close/>
                  </a:path>
                </a:pathLst>
              </a:custGeom>
              <a:solidFill>
                <a:srgbClr val="8B0000"/>
              </a:solidFill>
            </p:spPr>
          </p:sp>
          <p:sp>
            <p:nvSpPr>
              <p:cNvPr id="36" name="TextBox 14">
                <a:extLst>
                  <a:ext uri="{FF2B5EF4-FFF2-40B4-BE49-F238E27FC236}">
                    <a16:creationId xmlns:a16="http://schemas.microsoft.com/office/drawing/2014/main" id="{00B619A3-FADB-2D54-A78C-6AAC61452375}"/>
                  </a:ext>
                </a:extLst>
              </p:cNvPr>
              <p:cNvSpPr txBox="1"/>
              <p:nvPr/>
            </p:nvSpPr>
            <p:spPr>
              <a:xfrm>
                <a:off x="0" y="57150"/>
                <a:ext cx="988778" cy="36056"/>
              </a:xfrm>
              <a:prstGeom prst="rect">
                <a:avLst/>
              </a:prstGeom>
            </p:spPr>
            <p:txBody>
              <a:bodyPr lIns="17680" tIns="17680" rIns="17680" bIns="17680" rtlCol="0" anchor="ctr"/>
              <a:lstStyle/>
              <a:p>
                <a:pPr algn="ctr">
                  <a:lnSpc>
                    <a:spcPts val="1900"/>
                  </a:lnSpc>
                </a:pPr>
                <a:endParaRPr/>
              </a:p>
            </p:txBody>
          </p:sp>
        </p:grpSp>
        <p:grpSp>
          <p:nvGrpSpPr>
            <p:cNvPr id="12" name="Group 15">
              <a:extLst>
                <a:ext uri="{FF2B5EF4-FFF2-40B4-BE49-F238E27FC236}">
                  <a16:creationId xmlns:a16="http://schemas.microsoft.com/office/drawing/2014/main" id="{1CA0E85D-0AF0-1B2D-AAAE-BB87112E962F}"/>
                </a:ext>
              </a:extLst>
            </p:cNvPr>
            <p:cNvGrpSpPr/>
            <p:nvPr/>
          </p:nvGrpSpPr>
          <p:grpSpPr>
            <a:xfrm>
              <a:off x="9010023" y="2600955"/>
              <a:ext cx="7741318" cy="2203017"/>
              <a:chOff x="0" y="-188164"/>
              <a:chExt cx="988721" cy="281370"/>
            </a:xfrm>
          </p:grpSpPr>
          <p:sp>
            <p:nvSpPr>
              <p:cNvPr id="33" name="Freeform 16">
                <a:extLst>
                  <a:ext uri="{FF2B5EF4-FFF2-40B4-BE49-F238E27FC236}">
                    <a16:creationId xmlns:a16="http://schemas.microsoft.com/office/drawing/2014/main" id="{2C9DFCFC-7CA3-6405-FEC4-B4A5CFFD76F8}"/>
                  </a:ext>
                </a:extLst>
              </p:cNvPr>
              <p:cNvSpPr/>
              <p:nvPr/>
            </p:nvSpPr>
            <p:spPr>
              <a:xfrm>
                <a:off x="0" y="-188164"/>
                <a:ext cx="988721" cy="93206"/>
              </a:xfrm>
              <a:custGeom>
                <a:avLst/>
                <a:gdLst/>
                <a:ahLst/>
                <a:cxnLst/>
                <a:rect l="l" t="t" r="r" b="b"/>
                <a:pathLst>
                  <a:path w="988721" h="93206">
                    <a:moveTo>
                      <a:pt x="13334" y="0"/>
                    </a:moveTo>
                    <a:lnTo>
                      <a:pt x="975386" y="0"/>
                    </a:lnTo>
                    <a:cubicBezTo>
                      <a:pt x="978923" y="0"/>
                      <a:pt x="982315" y="1405"/>
                      <a:pt x="984815" y="3906"/>
                    </a:cubicBezTo>
                    <a:cubicBezTo>
                      <a:pt x="987316" y="6406"/>
                      <a:pt x="988721" y="9798"/>
                      <a:pt x="988721" y="13334"/>
                    </a:cubicBezTo>
                    <a:lnTo>
                      <a:pt x="988721" y="79871"/>
                    </a:lnTo>
                    <a:cubicBezTo>
                      <a:pt x="988721" y="83408"/>
                      <a:pt x="987316" y="86799"/>
                      <a:pt x="984815" y="89300"/>
                    </a:cubicBezTo>
                    <a:cubicBezTo>
                      <a:pt x="982315" y="91801"/>
                      <a:pt x="978923" y="93206"/>
                      <a:pt x="975386" y="93206"/>
                    </a:cubicBezTo>
                    <a:lnTo>
                      <a:pt x="13334" y="93206"/>
                    </a:lnTo>
                    <a:cubicBezTo>
                      <a:pt x="9798" y="93206"/>
                      <a:pt x="6406" y="91801"/>
                      <a:pt x="3906" y="89300"/>
                    </a:cubicBezTo>
                    <a:cubicBezTo>
                      <a:pt x="1405" y="86799"/>
                      <a:pt x="0" y="83408"/>
                      <a:pt x="0" y="79871"/>
                    </a:cubicBezTo>
                    <a:lnTo>
                      <a:pt x="0" y="13334"/>
                    </a:lnTo>
                    <a:cubicBezTo>
                      <a:pt x="0" y="9798"/>
                      <a:pt x="1405" y="6406"/>
                      <a:pt x="3906" y="3906"/>
                    </a:cubicBezTo>
                    <a:cubicBezTo>
                      <a:pt x="6406" y="1405"/>
                      <a:pt x="9798" y="0"/>
                      <a:pt x="13334" y="0"/>
                    </a:cubicBezTo>
                    <a:close/>
                  </a:path>
                </a:pathLst>
              </a:custGeom>
              <a:solidFill>
                <a:srgbClr val="8B0000"/>
              </a:solidFill>
            </p:spPr>
          </p:sp>
          <p:sp>
            <p:nvSpPr>
              <p:cNvPr id="34" name="TextBox 17">
                <a:extLst>
                  <a:ext uri="{FF2B5EF4-FFF2-40B4-BE49-F238E27FC236}">
                    <a16:creationId xmlns:a16="http://schemas.microsoft.com/office/drawing/2014/main" id="{07CDB951-0E7F-6EF3-ED85-A8AFD6573226}"/>
                  </a:ext>
                </a:extLst>
              </p:cNvPr>
              <p:cNvSpPr txBox="1"/>
              <p:nvPr/>
            </p:nvSpPr>
            <p:spPr>
              <a:xfrm>
                <a:off x="0" y="57150"/>
                <a:ext cx="988721" cy="36056"/>
              </a:xfrm>
              <a:prstGeom prst="rect">
                <a:avLst/>
              </a:prstGeom>
            </p:spPr>
            <p:txBody>
              <a:bodyPr lIns="17680" tIns="17680" rIns="17680" bIns="17680" rtlCol="0" anchor="ctr"/>
              <a:lstStyle/>
              <a:p>
                <a:pPr algn="ctr">
                  <a:lnSpc>
                    <a:spcPts val="1900"/>
                  </a:lnSpc>
                </a:pPr>
                <a:endParaRPr/>
              </a:p>
            </p:txBody>
          </p:sp>
        </p:grpSp>
        <p:grpSp>
          <p:nvGrpSpPr>
            <p:cNvPr id="13" name="Group 18">
              <a:extLst>
                <a:ext uri="{FF2B5EF4-FFF2-40B4-BE49-F238E27FC236}">
                  <a16:creationId xmlns:a16="http://schemas.microsoft.com/office/drawing/2014/main" id="{30E04E44-B81A-28AF-3538-020C303118F0}"/>
                </a:ext>
              </a:extLst>
            </p:cNvPr>
            <p:cNvGrpSpPr/>
            <p:nvPr/>
          </p:nvGrpSpPr>
          <p:grpSpPr>
            <a:xfrm>
              <a:off x="9010023" y="10715822"/>
              <a:ext cx="7741318" cy="729765"/>
              <a:chOff x="0" y="0"/>
              <a:chExt cx="988721" cy="93206"/>
            </a:xfrm>
          </p:grpSpPr>
          <p:sp>
            <p:nvSpPr>
              <p:cNvPr id="31" name="Freeform 19">
                <a:extLst>
                  <a:ext uri="{FF2B5EF4-FFF2-40B4-BE49-F238E27FC236}">
                    <a16:creationId xmlns:a16="http://schemas.microsoft.com/office/drawing/2014/main" id="{FBDD47E7-39CD-0245-A62C-BDF1EFC5374F}"/>
                  </a:ext>
                </a:extLst>
              </p:cNvPr>
              <p:cNvSpPr/>
              <p:nvPr/>
            </p:nvSpPr>
            <p:spPr>
              <a:xfrm>
                <a:off x="0" y="0"/>
                <a:ext cx="988721" cy="93206"/>
              </a:xfrm>
              <a:custGeom>
                <a:avLst/>
                <a:gdLst/>
                <a:ahLst/>
                <a:cxnLst/>
                <a:rect l="l" t="t" r="r" b="b"/>
                <a:pathLst>
                  <a:path w="988721" h="93206">
                    <a:moveTo>
                      <a:pt x="13334" y="0"/>
                    </a:moveTo>
                    <a:lnTo>
                      <a:pt x="975386" y="0"/>
                    </a:lnTo>
                    <a:cubicBezTo>
                      <a:pt x="978923" y="0"/>
                      <a:pt x="982315" y="1405"/>
                      <a:pt x="984815" y="3906"/>
                    </a:cubicBezTo>
                    <a:cubicBezTo>
                      <a:pt x="987316" y="6406"/>
                      <a:pt x="988721" y="9798"/>
                      <a:pt x="988721" y="13334"/>
                    </a:cubicBezTo>
                    <a:lnTo>
                      <a:pt x="988721" y="79871"/>
                    </a:lnTo>
                    <a:cubicBezTo>
                      <a:pt x="988721" y="83408"/>
                      <a:pt x="987316" y="86799"/>
                      <a:pt x="984815" y="89300"/>
                    </a:cubicBezTo>
                    <a:cubicBezTo>
                      <a:pt x="982315" y="91801"/>
                      <a:pt x="978923" y="93206"/>
                      <a:pt x="975386" y="93206"/>
                    </a:cubicBezTo>
                    <a:lnTo>
                      <a:pt x="13334" y="93206"/>
                    </a:lnTo>
                    <a:cubicBezTo>
                      <a:pt x="9798" y="93206"/>
                      <a:pt x="6406" y="91801"/>
                      <a:pt x="3906" y="89300"/>
                    </a:cubicBezTo>
                    <a:cubicBezTo>
                      <a:pt x="1405" y="86799"/>
                      <a:pt x="0" y="83408"/>
                      <a:pt x="0" y="79871"/>
                    </a:cubicBezTo>
                    <a:lnTo>
                      <a:pt x="0" y="13334"/>
                    </a:lnTo>
                    <a:cubicBezTo>
                      <a:pt x="0" y="9798"/>
                      <a:pt x="1405" y="6406"/>
                      <a:pt x="3906" y="3906"/>
                    </a:cubicBezTo>
                    <a:cubicBezTo>
                      <a:pt x="6406" y="1405"/>
                      <a:pt x="9798" y="0"/>
                      <a:pt x="13334" y="0"/>
                    </a:cubicBezTo>
                    <a:close/>
                  </a:path>
                </a:pathLst>
              </a:custGeom>
              <a:solidFill>
                <a:srgbClr val="8B0000"/>
              </a:solidFill>
            </p:spPr>
          </p:sp>
          <p:sp>
            <p:nvSpPr>
              <p:cNvPr id="32" name="TextBox 20">
                <a:extLst>
                  <a:ext uri="{FF2B5EF4-FFF2-40B4-BE49-F238E27FC236}">
                    <a16:creationId xmlns:a16="http://schemas.microsoft.com/office/drawing/2014/main" id="{959BE75F-6E97-4A47-7AE4-6D67E9EF5277}"/>
                  </a:ext>
                </a:extLst>
              </p:cNvPr>
              <p:cNvSpPr txBox="1"/>
              <p:nvPr/>
            </p:nvSpPr>
            <p:spPr>
              <a:xfrm>
                <a:off x="0" y="57150"/>
                <a:ext cx="988721" cy="36056"/>
              </a:xfrm>
              <a:prstGeom prst="rect">
                <a:avLst/>
              </a:prstGeom>
            </p:spPr>
            <p:txBody>
              <a:bodyPr lIns="17680" tIns="17680" rIns="17680" bIns="17680" rtlCol="0" anchor="ctr"/>
              <a:lstStyle/>
              <a:p>
                <a:pPr algn="ctr">
                  <a:lnSpc>
                    <a:spcPts val="1900"/>
                  </a:lnSpc>
                </a:pPr>
                <a:endParaRPr/>
              </a:p>
            </p:txBody>
          </p:sp>
        </p:grpSp>
        <p:grpSp>
          <p:nvGrpSpPr>
            <p:cNvPr id="14" name="Group 21">
              <a:extLst>
                <a:ext uri="{FF2B5EF4-FFF2-40B4-BE49-F238E27FC236}">
                  <a16:creationId xmlns:a16="http://schemas.microsoft.com/office/drawing/2014/main" id="{E01A6245-543C-1FEA-03C1-81D9BFDB3EC2}"/>
                </a:ext>
              </a:extLst>
            </p:cNvPr>
            <p:cNvGrpSpPr/>
            <p:nvPr/>
          </p:nvGrpSpPr>
          <p:grpSpPr>
            <a:xfrm>
              <a:off x="9010248" y="17357555"/>
              <a:ext cx="7741318" cy="729765"/>
              <a:chOff x="0" y="0"/>
              <a:chExt cx="988721" cy="93206"/>
            </a:xfrm>
          </p:grpSpPr>
          <p:sp>
            <p:nvSpPr>
              <p:cNvPr id="29" name="Freeform 22">
                <a:extLst>
                  <a:ext uri="{FF2B5EF4-FFF2-40B4-BE49-F238E27FC236}">
                    <a16:creationId xmlns:a16="http://schemas.microsoft.com/office/drawing/2014/main" id="{7171D3F0-7FE8-1655-D3D3-8F6654C5B558}"/>
                  </a:ext>
                </a:extLst>
              </p:cNvPr>
              <p:cNvSpPr/>
              <p:nvPr/>
            </p:nvSpPr>
            <p:spPr>
              <a:xfrm>
                <a:off x="0" y="0"/>
                <a:ext cx="988721" cy="93206"/>
              </a:xfrm>
              <a:custGeom>
                <a:avLst/>
                <a:gdLst/>
                <a:ahLst/>
                <a:cxnLst/>
                <a:rect l="l" t="t" r="r" b="b"/>
                <a:pathLst>
                  <a:path w="988721" h="93206">
                    <a:moveTo>
                      <a:pt x="13334" y="0"/>
                    </a:moveTo>
                    <a:lnTo>
                      <a:pt x="975386" y="0"/>
                    </a:lnTo>
                    <a:cubicBezTo>
                      <a:pt x="978923" y="0"/>
                      <a:pt x="982315" y="1405"/>
                      <a:pt x="984815" y="3906"/>
                    </a:cubicBezTo>
                    <a:cubicBezTo>
                      <a:pt x="987316" y="6406"/>
                      <a:pt x="988721" y="9798"/>
                      <a:pt x="988721" y="13334"/>
                    </a:cubicBezTo>
                    <a:lnTo>
                      <a:pt x="988721" y="79871"/>
                    </a:lnTo>
                    <a:cubicBezTo>
                      <a:pt x="988721" y="83408"/>
                      <a:pt x="987316" y="86799"/>
                      <a:pt x="984815" y="89300"/>
                    </a:cubicBezTo>
                    <a:cubicBezTo>
                      <a:pt x="982315" y="91801"/>
                      <a:pt x="978923" y="93206"/>
                      <a:pt x="975386" y="93206"/>
                    </a:cubicBezTo>
                    <a:lnTo>
                      <a:pt x="13334" y="93206"/>
                    </a:lnTo>
                    <a:cubicBezTo>
                      <a:pt x="9798" y="93206"/>
                      <a:pt x="6406" y="91801"/>
                      <a:pt x="3906" y="89300"/>
                    </a:cubicBezTo>
                    <a:cubicBezTo>
                      <a:pt x="1405" y="86799"/>
                      <a:pt x="0" y="83408"/>
                      <a:pt x="0" y="79871"/>
                    </a:cubicBezTo>
                    <a:lnTo>
                      <a:pt x="0" y="13334"/>
                    </a:lnTo>
                    <a:cubicBezTo>
                      <a:pt x="0" y="9798"/>
                      <a:pt x="1405" y="6406"/>
                      <a:pt x="3906" y="3906"/>
                    </a:cubicBezTo>
                    <a:cubicBezTo>
                      <a:pt x="6406" y="1405"/>
                      <a:pt x="9798" y="0"/>
                      <a:pt x="13334" y="0"/>
                    </a:cubicBezTo>
                    <a:close/>
                  </a:path>
                </a:pathLst>
              </a:custGeom>
              <a:solidFill>
                <a:srgbClr val="8B0000"/>
              </a:solidFill>
            </p:spPr>
          </p:sp>
          <p:sp>
            <p:nvSpPr>
              <p:cNvPr id="30" name="TextBox 23">
                <a:extLst>
                  <a:ext uri="{FF2B5EF4-FFF2-40B4-BE49-F238E27FC236}">
                    <a16:creationId xmlns:a16="http://schemas.microsoft.com/office/drawing/2014/main" id="{8A060991-DDE1-03F7-65AA-D931124048A8}"/>
                  </a:ext>
                </a:extLst>
              </p:cNvPr>
              <p:cNvSpPr txBox="1"/>
              <p:nvPr/>
            </p:nvSpPr>
            <p:spPr>
              <a:xfrm>
                <a:off x="0" y="57150"/>
                <a:ext cx="988721" cy="36056"/>
              </a:xfrm>
              <a:prstGeom prst="rect">
                <a:avLst/>
              </a:prstGeom>
            </p:spPr>
            <p:txBody>
              <a:bodyPr lIns="17680" tIns="17680" rIns="17680" bIns="17680" rtlCol="0" anchor="ctr"/>
              <a:lstStyle/>
              <a:p>
                <a:pPr algn="ctr">
                  <a:lnSpc>
                    <a:spcPts val="1900"/>
                  </a:lnSpc>
                </a:pPr>
                <a:endParaRPr/>
              </a:p>
            </p:txBody>
          </p:sp>
        </p:grpSp>
        <p:sp>
          <p:nvSpPr>
            <p:cNvPr id="15" name="TextBox 24">
              <a:extLst>
                <a:ext uri="{FF2B5EF4-FFF2-40B4-BE49-F238E27FC236}">
                  <a16:creationId xmlns:a16="http://schemas.microsoft.com/office/drawing/2014/main" id="{19D7EEC1-EDAE-D837-2C25-F269A5C1497E}"/>
                </a:ext>
              </a:extLst>
            </p:cNvPr>
            <p:cNvSpPr txBox="1"/>
            <p:nvPr/>
          </p:nvSpPr>
          <p:spPr>
            <a:xfrm>
              <a:off x="900" y="1394743"/>
              <a:ext cx="16750440" cy="62780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80"/>
                </a:lnSpc>
              </a:pPr>
              <a:r>
                <a:rPr lang="en-US" sz="1700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Nome do </a:t>
              </a:r>
              <a:r>
                <a:rPr lang="en-US" sz="1700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autor</a:t>
              </a:r>
              <a:r>
                <a:rPr lang="en-US" sz="1700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(</a:t>
              </a:r>
              <a:r>
                <a:rPr lang="en-US" sz="1700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número</a:t>
              </a:r>
              <a:r>
                <a:rPr lang="en-US" sz="1700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de matricula se for </a:t>
              </a:r>
              <a:r>
                <a:rPr lang="en-US" sz="1700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aluno</a:t>
              </a:r>
              <a:r>
                <a:rPr lang="en-US" sz="1700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do IF/UFG); Nome do </a:t>
              </a:r>
              <a:r>
                <a:rPr lang="en-US" sz="1700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orientador</a:t>
              </a:r>
              <a:r>
                <a:rPr lang="en-US" sz="1700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; Nome do </a:t>
              </a:r>
              <a:r>
                <a:rPr lang="en-US" sz="1700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colaborador</a:t>
              </a:r>
              <a:r>
                <a:rPr lang="en-US" sz="1700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00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ou</a:t>
              </a:r>
              <a:r>
                <a:rPr lang="en-US" sz="1700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00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autor</a:t>
              </a:r>
              <a:r>
                <a:rPr lang="en-US" sz="1700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; Nome do </a:t>
              </a:r>
              <a:r>
                <a:rPr lang="en-US" sz="1700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colaborador</a:t>
              </a:r>
              <a:r>
                <a:rPr lang="en-US" sz="1700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00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ou</a:t>
              </a:r>
              <a:r>
                <a:rPr lang="en-US" sz="1700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00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autor</a:t>
              </a:r>
              <a:r>
                <a:rPr lang="en-US" sz="1700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.</a:t>
              </a:r>
            </a:p>
          </p:txBody>
        </p:sp>
        <p:sp>
          <p:nvSpPr>
            <p:cNvPr id="16" name="TextBox 25">
              <a:extLst>
                <a:ext uri="{FF2B5EF4-FFF2-40B4-BE49-F238E27FC236}">
                  <a16:creationId xmlns:a16="http://schemas.microsoft.com/office/drawing/2014/main" id="{21C58234-9B37-B757-C3B1-1C4948B5DB2C}"/>
                </a:ext>
              </a:extLst>
            </p:cNvPr>
            <p:cNvSpPr txBox="1"/>
            <p:nvPr/>
          </p:nvSpPr>
          <p:spPr>
            <a:xfrm>
              <a:off x="140304" y="3422451"/>
              <a:ext cx="7461608" cy="517560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just">
                <a:lnSpc>
                  <a:spcPts val="2406"/>
                </a:lnSpc>
              </a:pP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Insira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a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introdução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do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seu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trabalho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. </a:t>
              </a: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17" name="TextBox 26">
              <a:extLst>
                <a:ext uri="{FF2B5EF4-FFF2-40B4-BE49-F238E27FC236}">
                  <a16:creationId xmlns:a16="http://schemas.microsoft.com/office/drawing/2014/main" id="{C57650B1-1052-77A1-E051-CFA1201F1DA5}"/>
                </a:ext>
              </a:extLst>
            </p:cNvPr>
            <p:cNvSpPr txBox="1"/>
            <p:nvPr/>
          </p:nvSpPr>
          <p:spPr>
            <a:xfrm>
              <a:off x="0" y="9789783"/>
              <a:ext cx="7742218" cy="38764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2406"/>
                </a:lnSpc>
              </a:pP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Insira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os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objetivos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do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seu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trabalho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.</a:t>
              </a: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18" name="TextBox 27">
              <a:extLst>
                <a:ext uri="{FF2B5EF4-FFF2-40B4-BE49-F238E27FC236}">
                  <a16:creationId xmlns:a16="http://schemas.microsoft.com/office/drawing/2014/main" id="{4CA339DC-003F-EA02-D7A1-78A88CAC1775}"/>
                </a:ext>
              </a:extLst>
            </p:cNvPr>
            <p:cNvSpPr txBox="1"/>
            <p:nvPr/>
          </p:nvSpPr>
          <p:spPr>
            <a:xfrm>
              <a:off x="-1" y="14833319"/>
              <a:ext cx="7742218" cy="647479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2406"/>
                </a:lnSpc>
              </a:pP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Insira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o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descritivo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dos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materiais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e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métodos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do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seu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trabalho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. Sinta-se livre para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colocar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imagens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ou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outros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tipos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de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mídia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. </a:t>
              </a: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19" name="TextBox 28">
              <a:extLst>
                <a:ext uri="{FF2B5EF4-FFF2-40B4-BE49-F238E27FC236}">
                  <a16:creationId xmlns:a16="http://schemas.microsoft.com/office/drawing/2014/main" id="{A1AA168B-FA55-7D63-6BEA-5286FA11AF19}"/>
                </a:ext>
              </a:extLst>
            </p:cNvPr>
            <p:cNvSpPr txBox="1"/>
            <p:nvPr/>
          </p:nvSpPr>
          <p:spPr>
            <a:xfrm>
              <a:off x="9010248" y="3636504"/>
              <a:ext cx="7742218" cy="67995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2406"/>
                </a:lnSpc>
              </a:pP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Insira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os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resultados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e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discussões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do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seu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trabalho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. Sinta-se livre para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colocar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imagens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ou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outros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tipos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de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mídia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. </a:t>
              </a: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20" name="TextBox 29">
              <a:extLst>
                <a:ext uri="{FF2B5EF4-FFF2-40B4-BE49-F238E27FC236}">
                  <a16:creationId xmlns:a16="http://schemas.microsoft.com/office/drawing/2014/main" id="{3178C085-A7BB-60A2-5A7B-1BC41A4B4D40}"/>
                </a:ext>
              </a:extLst>
            </p:cNvPr>
            <p:cNvSpPr txBox="1"/>
            <p:nvPr/>
          </p:nvSpPr>
          <p:spPr>
            <a:xfrm>
              <a:off x="9010248" y="11766243"/>
              <a:ext cx="7742218" cy="524000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2406"/>
                </a:lnSpc>
              </a:pP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Insira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o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texto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de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conclusão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do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seu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trabalho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.</a:t>
              </a: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21" name="TextBox 30">
              <a:extLst>
                <a:ext uri="{FF2B5EF4-FFF2-40B4-BE49-F238E27FC236}">
                  <a16:creationId xmlns:a16="http://schemas.microsoft.com/office/drawing/2014/main" id="{1C720315-6A71-BFFC-8057-F0BEAAB37E81}"/>
                </a:ext>
              </a:extLst>
            </p:cNvPr>
            <p:cNvSpPr txBox="1"/>
            <p:nvPr/>
          </p:nvSpPr>
          <p:spPr>
            <a:xfrm>
              <a:off x="9010248" y="18407975"/>
              <a:ext cx="7742218" cy="287592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2406"/>
                </a:lnSpc>
              </a:pP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Insira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o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texto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de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agradecimento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para as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instituições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,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empresas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ou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órgãos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envolvidos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 no </a:t>
              </a:r>
              <a:r>
                <a:rPr lang="en-US" sz="1718" dirty="0" err="1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trabalho</a:t>
              </a:r>
              <a:r>
                <a:rPr lang="en-US" sz="1718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. </a:t>
              </a: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algn="just">
                <a:lnSpc>
                  <a:spcPts val="2406"/>
                </a:lnSpc>
              </a:pPr>
              <a:endParaRPr lang="en-US" sz="1718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22" name="TextBox 31">
              <a:extLst>
                <a:ext uri="{FF2B5EF4-FFF2-40B4-BE49-F238E27FC236}">
                  <a16:creationId xmlns:a16="http://schemas.microsoft.com/office/drawing/2014/main" id="{DACB481F-28B0-7333-D711-5C4295C63C12}"/>
                </a:ext>
              </a:extLst>
            </p:cNvPr>
            <p:cNvSpPr txBox="1"/>
            <p:nvPr/>
          </p:nvSpPr>
          <p:spPr>
            <a:xfrm>
              <a:off x="900" y="336777"/>
              <a:ext cx="16750440" cy="121879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34"/>
                </a:lnSpc>
              </a:pPr>
              <a:r>
                <a:rPr lang="en-US" sz="3884" b="1" dirty="0" err="1">
                  <a:solidFill>
                    <a:schemeClr val="accent2">
                      <a:lumMod val="75000"/>
                    </a:schemeClr>
                  </a:solidFill>
                  <a:latin typeface="Open Sans Bold Bold"/>
                  <a:ea typeface="Open Sans Bold Bold"/>
                  <a:cs typeface="Open Sans Bold Bold"/>
                  <a:sym typeface="Open Sans Bold Bold"/>
                </a:rPr>
                <a:t>Título</a:t>
              </a:r>
              <a:r>
                <a:rPr lang="en-US" sz="3884" b="1" dirty="0">
                  <a:solidFill>
                    <a:schemeClr val="accent2">
                      <a:lumMod val="75000"/>
                    </a:schemeClr>
                  </a:solidFill>
                  <a:latin typeface="Open Sans Bold Bold"/>
                  <a:ea typeface="Open Sans Bold Bold"/>
                  <a:cs typeface="Open Sans Bold Bold"/>
                  <a:sym typeface="Open Sans Bold Bold"/>
                </a:rPr>
                <a:t> da Pesquisa</a:t>
              </a:r>
            </a:p>
            <a:p>
              <a:pPr algn="ctr">
                <a:lnSpc>
                  <a:spcPts val="3534"/>
                </a:lnSpc>
              </a:pPr>
              <a:r>
                <a:rPr lang="en-US" sz="3884" b="1" dirty="0">
                  <a:solidFill>
                    <a:schemeClr val="accent2">
                      <a:lumMod val="75000"/>
                    </a:schemeClr>
                  </a:solidFill>
                  <a:latin typeface="Open Sans Bold Bold"/>
                  <a:ea typeface="Open Sans Bold Bold"/>
                  <a:cs typeface="Open Sans Bold Bold"/>
                  <a:sym typeface="Open Sans Bold Bold"/>
                </a:rPr>
                <a:t>(</a:t>
              </a:r>
              <a:r>
                <a:rPr lang="en-US" sz="3884" b="1" dirty="0" err="1">
                  <a:solidFill>
                    <a:schemeClr val="accent2">
                      <a:lumMod val="75000"/>
                    </a:schemeClr>
                  </a:solidFill>
                  <a:latin typeface="Open Sans Bold Bold"/>
                  <a:ea typeface="Open Sans Bold Bold"/>
                  <a:cs typeface="Open Sans Bold Bold"/>
                  <a:sym typeface="Open Sans Bold Bold"/>
                </a:rPr>
                <a:t>Centralizado</a:t>
              </a:r>
              <a:r>
                <a:rPr lang="en-US" sz="3884" b="1" dirty="0">
                  <a:solidFill>
                    <a:schemeClr val="accent2">
                      <a:lumMod val="75000"/>
                    </a:schemeClr>
                  </a:solidFill>
                  <a:latin typeface="Open Sans Bold Bold"/>
                  <a:ea typeface="Open Sans Bold Bold"/>
                  <a:cs typeface="Open Sans Bold Bold"/>
                  <a:sym typeface="Open Sans Bold Bold"/>
                </a:rPr>
                <a:t> e </a:t>
              </a:r>
              <a:r>
                <a:rPr lang="en-US" sz="3884" b="1" dirty="0" err="1">
                  <a:solidFill>
                    <a:schemeClr val="accent2">
                      <a:lumMod val="75000"/>
                    </a:schemeClr>
                  </a:solidFill>
                  <a:latin typeface="Open Sans Bold Bold"/>
                  <a:ea typeface="Open Sans Bold Bold"/>
                  <a:cs typeface="Open Sans Bold Bold"/>
                  <a:sym typeface="Open Sans Bold Bold"/>
                </a:rPr>
                <a:t>em</a:t>
              </a:r>
              <a:r>
                <a:rPr lang="en-US" sz="3884" b="1" dirty="0">
                  <a:solidFill>
                    <a:schemeClr val="accent2">
                      <a:lumMod val="75000"/>
                    </a:schemeClr>
                  </a:solidFill>
                  <a:latin typeface="Open Sans Bold Bold"/>
                  <a:ea typeface="Open Sans Bold Bold"/>
                  <a:cs typeface="Open Sans Bold Bold"/>
                  <a:sym typeface="Open Sans Bold Bold"/>
                </a:rPr>
                <a:t> Negrito)</a:t>
              </a:r>
            </a:p>
          </p:txBody>
        </p:sp>
        <p:sp>
          <p:nvSpPr>
            <p:cNvPr id="23" name="TextBox 32">
              <a:extLst>
                <a:ext uri="{FF2B5EF4-FFF2-40B4-BE49-F238E27FC236}">
                  <a16:creationId xmlns:a16="http://schemas.microsoft.com/office/drawing/2014/main" id="{4FC7C99D-9AD7-F876-09DC-AADCF6438DFC}"/>
                </a:ext>
              </a:extLst>
            </p:cNvPr>
            <p:cNvSpPr txBox="1"/>
            <p:nvPr/>
          </p:nvSpPr>
          <p:spPr>
            <a:xfrm>
              <a:off x="675" y="2789863"/>
              <a:ext cx="7741542" cy="5079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681"/>
                </a:lnSpc>
              </a:pPr>
              <a:r>
                <a:rPr lang="en-US" sz="2946" dirty="0" err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Introdução</a:t>
              </a:r>
              <a:endParaRPr lang="en-US" sz="2946" dirty="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endParaRPr>
            </a:p>
          </p:txBody>
        </p:sp>
        <p:sp>
          <p:nvSpPr>
            <p:cNvPr id="24" name="TextBox 33">
              <a:extLst>
                <a:ext uri="{FF2B5EF4-FFF2-40B4-BE49-F238E27FC236}">
                  <a16:creationId xmlns:a16="http://schemas.microsoft.com/office/drawing/2014/main" id="{452F13F3-27B8-F1DE-B04C-3411A196A6A5}"/>
                </a:ext>
              </a:extLst>
            </p:cNvPr>
            <p:cNvSpPr txBox="1"/>
            <p:nvPr/>
          </p:nvSpPr>
          <p:spPr>
            <a:xfrm>
              <a:off x="9009798" y="2789884"/>
              <a:ext cx="7741542" cy="50794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681"/>
                </a:lnSpc>
              </a:pPr>
              <a:r>
                <a:rPr lang="en-US" sz="2946" dirty="0" err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Resultados</a:t>
              </a:r>
              <a:r>
                <a:rPr lang="en-US" sz="2946" dirty="0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 e </a:t>
              </a:r>
              <a:r>
                <a:rPr lang="en-US" sz="2946" dirty="0" err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Discussões</a:t>
              </a:r>
              <a:endParaRPr lang="en-US" sz="2946" dirty="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endParaRPr>
            </a:p>
          </p:txBody>
        </p:sp>
        <p:sp>
          <p:nvSpPr>
            <p:cNvPr id="25" name="TextBox 34">
              <a:extLst>
                <a:ext uri="{FF2B5EF4-FFF2-40B4-BE49-F238E27FC236}">
                  <a16:creationId xmlns:a16="http://schemas.microsoft.com/office/drawing/2014/main" id="{74382357-C623-322A-0C7D-EBA0FC40B12A}"/>
                </a:ext>
              </a:extLst>
            </p:cNvPr>
            <p:cNvSpPr txBox="1"/>
            <p:nvPr/>
          </p:nvSpPr>
          <p:spPr>
            <a:xfrm>
              <a:off x="675" y="9005825"/>
              <a:ext cx="7741542" cy="50794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681"/>
                </a:lnSpc>
              </a:pPr>
              <a:r>
                <a:rPr lang="en-US" sz="2946" dirty="0" err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Objetivos</a:t>
              </a:r>
              <a:endParaRPr lang="en-US" sz="2946" dirty="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endParaRPr>
            </a:p>
          </p:txBody>
        </p:sp>
        <p:sp>
          <p:nvSpPr>
            <p:cNvPr id="26" name="TextBox 35">
              <a:extLst>
                <a:ext uri="{FF2B5EF4-FFF2-40B4-BE49-F238E27FC236}">
                  <a16:creationId xmlns:a16="http://schemas.microsoft.com/office/drawing/2014/main" id="{F3F0BFB3-F2C3-848B-EEFD-4051BC319C0B}"/>
                </a:ext>
              </a:extLst>
            </p:cNvPr>
            <p:cNvSpPr txBox="1"/>
            <p:nvPr/>
          </p:nvSpPr>
          <p:spPr>
            <a:xfrm>
              <a:off x="9009798" y="10918398"/>
              <a:ext cx="7741544" cy="5079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681"/>
                </a:lnSpc>
              </a:pPr>
              <a:r>
                <a:rPr lang="en-US" sz="2946" dirty="0" err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Conclusão</a:t>
              </a:r>
              <a:endParaRPr lang="en-US" sz="2946" dirty="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endParaRPr>
            </a:p>
          </p:txBody>
        </p:sp>
        <p:sp>
          <p:nvSpPr>
            <p:cNvPr id="27" name="TextBox 36">
              <a:extLst>
                <a:ext uri="{FF2B5EF4-FFF2-40B4-BE49-F238E27FC236}">
                  <a16:creationId xmlns:a16="http://schemas.microsoft.com/office/drawing/2014/main" id="{F7F10CBB-EBE2-8889-774A-021044F1BD5C}"/>
                </a:ext>
              </a:extLst>
            </p:cNvPr>
            <p:cNvSpPr txBox="1"/>
            <p:nvPr/>
          </p:nvSpPr>
          <p:spPr>
            <a:xfrm>
              <a:off x="451" y="14106082"/>
              <a:ext cx="7741993" cy="50794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681"/>
                </a:lnSpc>
              </a:pPr>
              <a:r>
                <a:rPr lang="en-US" sz="2946" dirty="0" err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Materiais</a:t>
              </a:r>
              <a:r>
                <a:rPr lang="en-US" sz="2946" dirty="0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 e </a:t>
              </a:r>
              <a:r>
                <a:rPr lang="en-US" sz="2946" dirty="0" err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Métodos</a:t>
              </a:r>
              <a:endParaRPr lang="en-US" sz="2946" dirty="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endParaRPr>
            </a:p>
          </p:txBody>
        </p:sp>
        <p:sp>
          <p:nvSpPr>
            <p:cNvPr id="28" name="TextBox 37">
              <a:extLst>
                <a:ext uri="{FF2B5EF4-FFF2-40B4-BE49-F238E27FC236}">
                  <a16:creationId xmlns:a16="http://schemas.microsoft.com/office/drawing/2014/main" id="{FE443D43-842E-899F-12BC-37973E4C95ED}"/>
                </a:ext>
              </a:extLst>
            </p:cNvPr>
            <p:cNvSpPr txBox="1"/>
            <p:nvPr/>
          </p:nvSpPr>
          <p:spPr>
            <a:xfrm>
              <a:off x="9010022" y="17532794"/>
              <a:ext cx="7741544" cy="5079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681"/>
                </a:lnSpc>
              </a:pPr>
              <a:r>
                <a:rPr lang="en-US" sz="2946" dirty="0" err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Agradecimentos</a:t>
              </a:r>
              <a:endParaRPr lang="en-US" sz="2946" dirty="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endParaRPr>
            </a:p>
          </p:txBody>
        </p:sp>
      </p:grpSp>
      <p:sp>
        <p:nvSpPr>
          <p:cNvPr id="42" name="CaixaDeTexto 41">
            <a:extLst>
              <a:ext uri="{FF2B5EF4-FFF2-40B4-BE49-F238E27FC236}">
                <a16:creationId xmlns:a16="http://schemas.microsoft.com/office/drawing/2014/main" id="{3DCC9F44-EB9D-0411-43F4-5945F114226B}"/>
              </a:ext>
            </a:extLst>
          </p:cNvPr>
          <p:cNvSpPr txBox="1"/>
          <p:nvPr/>
        </p:nvSpPr>
        <p:spPr>
          <a:xfrm>
            <a:off x="11811000" y="-80099"/>
            <a:ext cx="20478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b="1" noProof="0" dirty="0">
                <a:solidFill>
                  <a:schemeClr val="accent2">
                    <a:lumMod val="75000"/>
                  </a:schemeClr>
                </a:solidFill>
                <a:latin typeface="Open Sans Bold Bold"/>
                <a:ea typeface="Open Sans Bold Bold"/>
                <a:cs typeface="Open Sans Bold Bold"/>
                <a:sym typeface="Open Sans Bold Bold"/>
              </a:rPr>
              <a:t># pôster </a:t>
            </a:r>
            <a:endParaRPr lang="pt-BR" sz="1400" noProof="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965</TotalTime>
  <Words>133</Words>
  <Application>Microsoft Office PowerPoint</Application>
  <PresentationFormat>Personalizar</PresentationFormat>
  <Paragraphs>85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7" baseType="lpstr">
      <vt:lpstr>Open Sans Bold Bold</vt:lpstr>
      <vt:lpstr>Open Sans Bold</vt:lpstr>
      <vt:lpstr>Arial</vt:lpstr>
      <vt:lpstr>Calibri</vt:lpstr>
      <vt:lpstr>Open Sans</vt:lpstr>
      <vt:lpstr>Office Theme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 de Pôster - 5° Ceagre Agro Experience e Eventos Integrados.pdf</dc:title>
  <cp:lastModifiedBy>Angel Domínguez Chovert</cp:lastModifiedBy>
  <cp:revision>12</cp:revision>
  <dcterms:created xsi:type="dcterms:W3CDTF">2006-08-16T00:00:00Z</dcterms:created>
  <dcterms:modified xsi:type="dcterms:W3CDTF">2026-09-10T15:11:42Z</dcterms:modified>
  <dc:identifier>DAHIblBhjkY</dc:identifier>
</cp:coreProperties>
</file>