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464" y="-11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96265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7"/>
          <p:cNvGraphicFramePr/>
          <p:nvPr>
            <p:extLst>
              <p:ext uri="{D42A27DB-BD31-4B8C-83A1-F6EECF244321}">
                <p14:modId xmlns:p14="http://schemas.microsoft.com/office/powerpoint/2010/main" val="3080702482"/>
              </p:ext>
            </p:extLst>
          </p:nvPr>
        </p:nvGraphicFramePr>
        <p:xfrm>
          <a:off x="251075" y="2383846"/>
          <a:ext cx="12502649" cy="6504087"/>
        </p:xfrm>
        <a:graphic>
          <a:graphicData uri="http://schemas.openxmlformats.org/drawingml/2006/table">
            <a:tbl>
              <a:tblPr firstCol="1" bandRow="1">
                <a:tableStyleId>{4C3C2611-4C71-4FC5-86AE-919BDF0F9419}</a:tableStyleId>
              </a:tblPr>
              <a:tblGrid>
                <a:gridCol w="2737397"/>
                <a:gridCol w="9765252"/>
              </a:tblGrid>
              <a:tr h="1343611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9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8:30-9:00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900"/>
                      </a:pPr>
                      <a:r>
                        <a:rPr sz="2000" dirty="0"/>
                        <a:t>Boas-vindas aos discentes do PPGO e alunos do  CEPAE/UFG</a:t>
                      </a:r>
                    </a:p>
                    <a:p>
                      <a:pPr algn="r">
                        <a:defRPr sz="1900"/>
                      </a:pPr>
                      <a:r>
                        <a:rPr sz="1500" dirty="0"/>
                        <a:t>Por: Corpo docente e pós-</a:t>
                      </a:r>
                      <a:r>
                        <a:rPr sz="1500" dirty="0" smtClean="0"/>
                        <a:t>doutorandos</a:t>
                      </a:r>
                      <a:endParaRPr lang="x-none" sz="1500" dirty="0" smtClean="0"/>
                    </a:p>
                    <a:p>
                      <a:pPr algn="r">
                        <a:defRPr sz="1900"/>
                      </a:pPr>
                      <a:endParaRPr lang="x-none" sz="1500" dirty="0" smtClean="0"/>
                    </a:p>
                    <a:p>
                      <a:pPr algn="r">
                        <a:defRPr sz="1900"/>
                      </a:pPr>
                      <a:r>
                        <a:rPr lang="x-none" sz="2000" dirty="0" smtClean="0"/>
                        <a:t>Foto oficial do PPGO 2017</a:t>
                      </a:r>
                      <a:endParaRPr sz="2000" dirty="0"/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9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9:00-9</a:t>
                      </a:r>
                      <a:r>
                        <a:rPr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:</a:t>
                      </a:r>
                      <a:r>
                        <a:rPr lang="x-none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30</a:t>
                      </a:r>
                      <a:endParaRPr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900"/>
                      </a:pPr>
                      <a:r>
                        <a:rPr sz="2000" dirty="0"/>
                        <a:t>Vamos pesquisar, 9</a:t>
                      </a:r>
                      <a:r>
                        <a:rPr sz="2000" baseline="31999" dirty="0"/>
                        <a:t>o</a:t>
                      </a:r>
                      <a:r>
                        <a:rPr sz="2000" dirty="0"/>
                        <a:t> </a:t>
                      </a:r>
                      <a:r>
                        <a:rPr sz="2000" dirty="0" smtClean="0"/>
                        <a:t>ano?</a:t>
                      </a:r>
                      <a:endParaRPr sz="2000" dirty="0"/>
                    </a:p>
                    <a:p>
                      <a:pPr algn="r">
                        <a:defRPr sz="1900"/>
                      </a:pPr>
                      <a:r>
                        <a:rPr sz="1500" dirty="0" err="1"/>
                        <a:t>Por</a:t>
                      </a:r>
                      <a:r>
                        <a:rPr sz="1500" dirty="0" smtClean="0"/>
                        <a:t>:</a:t>
                      </a:r>
                      <a:r>
                        <a:rPr lang="pt-BR" sz="1500" dirty="0" smtClean="0"/>
                        <a:t> Patrícia Corrêa de Faria </a:t>
                      </a:r>
                      <a:r>
                        <a:rPr dirty="0" smtClean="0"/>
                        <a:t> </a:t>
                      </a:r>
                      <a:endParaRPr dirty="0"/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5903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9:30-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9:4</a:t>
                      </a: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</a:t>
                      </a:r>
                    </a:p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/>
                      <a:r>
                        <a:rPr lang="pt-BR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Apresentação cultural 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9: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4</a:t>
                      </a: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0-10: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</a:t>
                      </a: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</a:t>
                      </a:r>
                      <a:endParaRPr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Prêmio</a:t>
                      </a:r>
                      <a:r>
                        <a:rPr lang="en-US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 PPGO de </a:t>
                      </a:r>
                      <a:r>
                        <a:rPr lang="en-US" sz="20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Dissertações</a:t>
                      </a:r>
                      <a:endParaRPr lang="en-US" sz="20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algn="r" defTabSz="914400"/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is-IS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10:10-10:40</a:t>
                      </a:r>
                      <a:endParaRPr lang="is-IS"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900"/>
                      </a:pPr>
                      <a:r>
                        <a:rPr lang="pt-BR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Lanche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900"/>
                      </a:pPr>
                      <a:endParaRPr lang="en-US" sz="20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0:40</a:t>
                      </a: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-1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1:20</a:t>
                      </a:r>
                      <a:endParaRPr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900"/>
                      </a:pPr>
                      <a:r>
                        <a:rPr lang="x-none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Visita dos alunos do CEPAE aos laboratórios de pesquisa da FO/UFG</a:t>
                      </a:r>
                      <a:r>
                        <a:rPr lang="tr-TR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. </a:t>
                      </a:r>
                      <a:endParaRPr lang="tr-TR"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11: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20</a:t>
                      </a:r>
                      <a:r>
                        <a:rPr lang="x-none" sz="1900" b="1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-11:</a:t>
                      </a:r>
                      <a:r>
                        <a:rPr lang="pt-BR" sz="1900" b="1" dirty="0" smtClean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30</a:t>
                      </a:r>
                      <a:endParaRPr sz="19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900"/>
                      </a:pPr>
                      <a:r>
                        <a:rPr lang="tr-TR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Divulgação do resultado do Prêmio PPGO de Dissertações</a:t>
                      </a:r>
                      <a:endParaRPr lang="tr-TR"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  <a:tr h="5903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0800" marR="50800" marT="50800" marB="50800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900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Arial Narrow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0349">
                <a:tc>
                  <a:txBody>
                    <a:bodyPr/>
                    <a:lstStyle/>
                    <a:p>
                      <a:r>
                        <a:rPr lang="en-US" dirty="0" smtClean="0"/>
                        <a:t>14:00-17:30</a:t>
                      </a:r>
                      <a:endParaRPr lang="en-US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r" defTabSz="914400">
                        <a:defRPr sz="1900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lang="x-none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Oficina sobre o novo regulamento do PPGO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7107121" y="-9839"/>
            <a:ext cx="5862788" cy="1490632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Atividades integradoras Primeiro semestre</a:t>
            </a:r>
          </a:p>
        </p:txBody>
      </p:sp>
      <p:sp>
        <p:nvSpPr>
          <p:cNvPr id="200" name="Shape 200"/>
          <p:cNvSpPr/>
          <p:nvPr/>
        </p:nvSpPr>
        <p:spPr>
          <a:xfrm>
            <a:off x="6614910" y="1305080"/>
            <a:ext cx="6054650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r">
              <a:defRPr sz="1600" i="1"/>
            </a:pPr>
            <a:r>
              <a:rPr dirty="0" err="1"/>
              <a:t>Obrigatórias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discentes</a:t>
            </a:r>
            <a:r>
              <a:rPr dirty="0"/>
              <a:t> do PPGO</a:t>
            </a:r>
          </a:p>
          <a:p>
            <a:pPr algn="r">
              <a:defRPr sz="1600" i="1"/>
            </a:pPr>
            <a:r>
              <a:rPr dirty="0" err="1"/>
              <a:t>Aberta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alunos</a:t>
            </a:r>
            <a:r>
              <a:rPr dirty="0"/>
              <a:t> de </a:t>
            </a:r>
            <a:r>
              <a:rPr dirty="0" err="1"/>
              <a:t>iniciação</a:t>
            </a:r>
            <a:r>
              <a:rPr dirty="0"/>
              <a:t> </a:t>
            </a:r>
            <a:r>
              <a:rPr dirty="0" err="1"/>
              <a:t>científica</a:t>
            </a:r>
            <a:r>
              <a:rPr dirty="0"/>
              <a:t> e </a:t>
            </a:r>
            <a:r>
              <a:rPr dirty="0" err="1"/>
              <a:t>demais</a:t>
            </a:r>
            <a:r>
              <a:rPr dirty="0"/>
              <a:t> </a:t>
            </a:r>
            <a:r>
              <a:rPr dirty="0" err="1"/>
              <a:t>interessados</a:t>
            </a:r>
            <a:endParaRPr dirty="0"/>
          </a:p>
          <a:p>
            <a:pPr algn="r">
              <a:defRPr sz="1600" i="1"/>
            </a:pPr>
            <a:r>
              <a:rPr dirty="0" err="1"/>
              <a:t>Será</a:t>
            </a:r>
            <a:r>
              <a:rPr dirty="0"/>
              <a:t> </a:t>
            </a:r>
            <a:r>
              <a:rPr dirty="0" err="1"/>
              <a:t>emitido</a:t>
            </a:r>
            <a:r>
              <a:rPr dirty="0"/>
              <a:t> </a:t>
            </a:r>
            <a:r>
              <a:rPr dirty="0" err="1"/>
              <a:t>certificado</a:t>
            </a:r>
            <a:r>
              <a:rPr dirty="0"/>
              <a:t> de </a:t>
            </a:r>
            <a:r>
              <a:rPr dirty="0" err="1"/>
              <a:t>participação</a:t>
            </a:r>
            <a:r>
              <a:rPr dirty="0"/>
              <a:t> </a:t>
            </a:r>
          </a:p>
        </p:txBody>
      </p:sp>
      <p:sp>
        <p:nvSpPr>
          <p:cNvPr id="201" name="Shape 201"/>
          <p:cNvSpPr/>
          <p:nvPr/>
        </p:nvSpPr>
        <p:spPr>
          <a:xfrm>
            <a:off x="5653532" y="9175352"/>
            <a:ext cx="710019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2000"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dirty="0"/>
              <a:t>Local: Auditório da </a:t>
            </a:r>
            <a:r>
              <a:rPr dirty="0" smtClean="0"/>
              <a:t>F</a:t>
            </a:r>
            <a:r>
              <a:rPr lang="x-none" dirty="0" smtClean="0"/>
              <a:t>aculdade de </a:t>
            </a:r>
            <a:r>
              <a:rPr dirty="0" smtClean="0"/>
              <a:t>O</a:t>
            </a:r>
            <a:r>
              <a:rPr lang="x-none" dirty="0" smtClean="0"/>
              <a:t>dontologia/UFG</a:t>
            </a:r>
            <a:endParaRPr dirty="0"/>
          </a:p>
        </p:txBody>
      </p:sp>
      <p:sp>
        <p:nvSpPr>
          <p:cNvPr id="202" name="Shape 202"/>
          <p:cNvSpPr/>
          <p:nvPr/>
        </p:nvSpPr>
        <p:spPr>
          <a:xfrm rot="20160000">
            <a:off x="5894843" y="339339"/>
            <a:ext cx="1605559" cy="1375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70000"/>
              </a:lnSpc>
              <a:defRPr sz="4800">
                <a:solidFill>
                  <a:srgbClr val="941751"/>
                </a:solidFill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dirty="0"/>
              <a:t>17-03</a:t>
            </a:r>
          </a:p>
          <a:p>
            <a:pPr>
              <a:lnSpc>
                <a:spcPct val="70000"/>
              </a:lnSpc>
              <a:defRPr sz="4800">
                <a:solidFill>
                  <a:srgbClr val="941751"/>
                </a:solidFill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dirty="0"/>
              <a:t>2017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96" y="319515"/>
            <a:ext cx="5182990" cy="1600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121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White</vt:lpstr>
      <vt:lpstr>Atividades integradoras Primeiro semestre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Atividades integradoras Primeiro semestre</dc:title>
  <dc:subject/>
  <dc:creator/>
  <cp:keywords/>
  <dc:description/>
  <cp:lastModifiedBy>Rejane Ribeiro-Rotta</cp:lastModifiedBy>
  <cp:revision>14</cp:revision>
  <dcterms:modified xsi:type="dcterms:W3CDTF">2017-03-13T21:50:27Z</dcterms:modified>
  <cp:category/>
</cp:coreProperties>
</file>