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Lst>
  <p:sldSz cx="10080625" cy="5670550"/>
  <p:notesSz cx="7559675" cy="10691813"/>
  <p:embeddedFontLst>
    <p:embeddedFont>
      <p:font typeface="Gill Sans" panose="020B0604020202020204" charset="0"/>
      <p:regular r:id="rId27"/>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4TGOzn69iobAt2ueiWoZGokWB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603" y="-605"/>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65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65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6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02437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308222e076_0_300: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308222e076_0_300: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1308222e076_0_300:notes"/>
          <p:cNvSpPr txBox="1">
            <a:spLocks noGrp="1"/>
          </p:cNvSpPr>
          <p:nvPr>
            <p:ph type="sldNum" idx="12"/>
          </p:nvPr>
        </p:nvSpPr>
        <p:spPr>
          <a:xfrm>
            <a:off x="4281488" y="10155238"/>
            <a:ext cx="32766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08222e076_0_280: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08222e076_0_280: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1308222e076_0_280:notes"/>
          <p:cNvSpPr txBox="1">
            <a:spLocks noGrp="1"/>
          </p:cNvSpPr>
          <p:nvPr>
            <p:ph type="sldNum" idx="12"/>
          </p:nvPr>
        </p:nvSpPr>
        <p:spPr>
          <a:xfrm>
            <a:off x="4281488" y="10155238"/>
            <a:ext cx="32766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8:notes"/>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644a8e9247_0_14: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3644a8e9247_0_14: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308222e076_0_309: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308222e076_0_309: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1308222e076_0_309:notes"/>
          <p:cNvSpPr txBox="1">
            <a:spLocks noGrp="1"/>
          </p:cNvSpPr>
          <p:nvPr>
            <p:ph type="sldNum" idx="12"/>
          </p:nvPr>
        </p:nvSpPr>
        <p:spPr>
          <a:xfrm>
            <a:off x="4281488" y="10155238"/>
            <a:ext cx="3276600" cy="536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9: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44a8e9247_0_20: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3644a8e9247_0_20: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644a8e9247_0_1: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3644a8e9247_0_1: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644a8e9247_0_8:notes"/>
          <p:cNvSpPr txBox="1">
            <a:spLocks noGrp="1"/>
          </p:cNvSpPr>
          <p:nvPr>
            <p:ph type="body" idx="1"/>
          </p:nvPr>
        </p:nvSpPr>
        <p:spPr>
          <a:xfrm>
            <a:off x="755650" y="5145088"/>
            <a:ext cx="60483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3644a8e9247_0_8: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504000" y="58680"/>
            <a:ext cx="7019640" cy="1250280"/>
          </a:xfrm>
          <a:prstGeom prst="rect">
            <a:avLst/>
          </a:prstGeom>
          <a:noFill/>
          <a:ln>
            <a:noFill/>
          </a:ln>
        </p:spPr>
        <p:txBody>
          <a:bodyPr spcFirstLastPara="1" wrap="square" lIns="0" tIns="0" rIns="0" bIns="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504000" y="1368000"/>
            <a:ext cx="9071640" cy="3287880"/>
          </a:xfrm>
          <a:prstGeom prst="rect">
            <a:avLst/>
          </a:prstGeom>
          <a:noFill/>
          <a:ln>
            <a:noFill/>
          </a:ln>
        </p:spPr>
        <p:txBody>
          <a:bodyPr spcFirstLastPara="1" wrap="square" lIns="0" tIns="0" rIns="0" bIns="0" anchor="ctr" anchorCtr="0">
            <a:normAutofit/>
          </a:bodyPr>
          <a:lstStyle>
            <a:lvl1pPr marL="457200" lvl="0" indent="-333756" algn="l">
              <a:spcBef>
                <a:spcPts val="360"/>
              </a:spcBef>
              <a:spcAft>
                <a:spcPts val="0"/>
              </a:spcAft>
              <a:buSzPts val="1656"/>
              <a:buChar char="◼"/>
              <a:defRPr/>
            </a:lvl1pPr>
            <a:lvl2pPr marL="914400" lvl="1" indent="-333756" algn="l">
              <a:spcBef>
                <a:spcPts val="496"/>
              </a:spcBef>
              <a:spcAft>
                <a:spcPts val="0"/>
              </a:spcAft>
              <a:buSzPts val="1656"/>
              <a:buChar char="◼"/>
              <a:defRPr/>
            </a:lvl2pPr>
            <a:lvl3pPr marL="1371600" lvl="2" indent="-333756" algn="l">
              <a:spcBef>
                <a:spcPts val="496"/>
              </a:spcBef>
              <a:spcAft>
                <a:spcPts val="0"/>
              </a:spcAft>
              <a:buSzPts val="1656"/>
              <a:buChar char="◼"/>
              <a:defRPr/>
            </a:lvl3pPr>
            <a:lvl4pPr marL="1828800" lvl="3" indent="-333756" algn="l">
              <a:spcBef>
                <a:spcPts val="496"/>
              </a:spcBef>
              <a:spcAft>
                <a:spcPts val="0"/>
              </a:spcAft>
              <a:buSzPts val="1656"/>
              <a:buChar char="◼"/>
              <a:defRPr/>
            </a:lvl4pPr>
            <a:lvl5pPr marL="2286000" lvl="4" indent="-333756" algn="l">
              <a:spcBef>
                <a:spcPts val="496"/>
              </a:spcBef>
              <a:spcAft>
                <a:spcPts val="0"/>
              </a:spcAft>
              <a:buSzPts val="1656"/>
              <a:buChar char="◼"/>
              <a:defRPr/>
            </a:lvl5pPr>
            <a:lvl6pPr marL="2743200" lvl="5" indent="-333756" algn="l">
              <a:spcBef>
                <a:spcPts val="496"/>
              </a:spcBef>
              <a:spcAft>
                <a:spcPts val="0"/>
              </a:spcAft>
              <a:buSzPts val="1656"/>
              <a:buChar char="◼"/>
              <a:defRPr/>
            </a:lvl6pPr>
            <a:lvl7pPr marL="3200400" lvl="6" indent="-333756" algn="l">
              <a:spcBef>
                <a:spcPts val="496"/>
              </a:spcBef>
              <a:spcAft>
                <a:spcPts val="0"/>
              </a:spcAft>
              <a:buSzPts val="1656"/>
              <a:buChar char="◼"/>
              <a:defRPr/>
            </a:lvl7pPr>
            <a:lvl8pPr marL="3657600" lvl="7" indent="-333756" algn="l">
              <a:spcBef>
                <a:spcPts val="496"/>
              </a:spcBef>
              <a:spcAft>
                <a:spcPts val="0"/>
              </a:spcAft>
              <a:buSzPts val="1656"/>
              <a:buChar char="◼"/>
              <a:defRPr/>
            </a:lvl8pPr>
            <a:lvl9pPr marL="4114800" lvl="8" indent="-333756" algn="l">
              <a:spcBef>
                <a:spcPts val="496"/>
              </a:spcBef>
              <a:spcAft>
                <a:spcPts val="496"/>
              </a:spcAft>
              <a:buSzPts val="1656"/>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a:off x="480544" y="3880738"/>
            <a:ext cx="9119539" cy="4686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984"/>
              <a:buFont typeface="Gill Sans"/>
              <a:buNone/>
              <a:defRPr sz="1984"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a:spLocks noGrp="1"/>
          </p:cNvSpPr>
          <p:nvPr>
            <p:ph type="pic" idx="2"/>
          </p:nvPr>
        </p:nvSpPr>
        <p:spPr>
          <a:xfrm>
            <a:off x="370266" y="495884"/>
            <a:ext cx="9335541" cy="2941320"/>
          </a:xfrm>
          <a:prstGeom prst="rect">
            <a:avLst/>
          </a:prstGeom>
          <a:noFill/>
          <a:ln>
            <a:noFill/>
          </a:ln>
        </p:spPr>
      </p:sp>
      <p:sp>
        <p:nvSpPr>
          <p:cNvPr id="81" name="Google Shape;81;p30"/>
          <p:cNvSpPr txBox="1">
            <a:spLocks noGrp="1"/>
          </p:cNvSpPr>
          <p:nvPr>
            <p:ph type="body" idx="1"/>
          </p:nvPr>
        </p:nvSpPr>
        <p:spPr>
          <a:xfrm>
            <a:off x="480543" y="4349346"/>
            <a:ext cx="9119540" cy="495012"/>
          </a:xfrm>
          <a:prstGeom prst="rect">
            <a:avLst/>
          </a:prstGeom>
          <a:noFill/>
          <a:ln>
            <a:noFill/>
          </a:ln>
        </p:spPr>
        <p:txBody>
          <a:bodyPr spcFirstLastPara="1" wrap="square" lIns="91425" tIns="45700" rIns="91425" bIns="45700" anchor="ctr" anchorCtr="0">
            <a:normAutofit/>
          </a:bodyPr>
          <a:lstStyle>
            <a:lvl1pPr marL="457200" lvl="0" indent="-228600" algn="l">
              <a:spcBef>
                <a:spcPts val="198"/>
              </a:spcBef>
              <a:spcAft>
                <a:spcPts val="0"/>
              </a:spcAft>
              <a:buSzPts val="913"/>
              <a:buNone/>
              <a:defRPr sz="992"/>
            </a:lvl1pPr>
            <a:lvl2pPr marL="914400" lvl="1" indent="-228600" algn="l">
              <a:spcBef>
                <a:spcPts val="496"/>
              </a:spcBef>
              <a:spcAft>
                <a:spcPts val="0"/>
              </a:spcAft>
              <a:buSzPts val="913"/>
              <a:buNone/>
              <a:defRPr sz="992"/>
            </a:lvl2pPr>
            <a:lvl3pPr marL="1371600" lvl="2" indent="-228600" algn="l">
              <a:spcBef>
                <a:spcPts val="496"/>
              </a:spcBef>
              <a:spcAft>
                <a:spcPts val="0"/>
              </a:spcAft>
              <a:buSzPts val="761"/>
              <a:buNone/>
              <a:defRPr sz="827"/>
            </a:lvl3pPr>
            <a:lvl4pPr marL="1828800" lvl="3" indent="-228600" algn="l">
              <a:spcBef>
                <a:spcPts val="496"/>
              </a:spcBef>
              <a:spcAft>
                <a:spcPts val="0"/>
              </a:spcAft>
              <a:buSzPts val="684"/>
              <a:buNone/>
              <a:defRPr sz="744"/>
            </a:lvl4pPr>
            <a:lvl5pPr marL="2286000" lvl="4" indent="-228600" algn="l">
              <a:spcBef>
                <a:spcPts val="496"/>
              </a:spcBef>
              <a:spcAft>
                <a:spcPts val="0"/>
              </a:spcAft>
              <a:buSzPts val="684"/>
              <a:buNone/>
              <a:defRPr sz="744"/>
            </a:lvl5pPr>
            <a:lvl6pPr marL="2743200" lvl="5" indent="-228600" algn="l">
              <a:spcBef>
                <a:spcPts val="496"/>
              </a:spcBef>
              <a:spcAft>
                <a:spcPts val="0"/>
              </a:spcAft>
              <a:buSzPts val="684"/>
              <a:buNone/>
              <a:defRPr sz="744"/>
            </a:lvl6pPr>
            <a:lvl7pPr marL="3200400" lvl="6" indent="-228600" algn="l">
              <a:spcBef>
                <a:spcPts val="496"/>
              </a:spcBef>
              <a:spcAft>
                <a:spcPts val="0"/>
              </a:spcAft>
              <a:buSzPts val="684"/>
              <a:buNone/>
              <a:defRPr sz="744"/>
            </a:lvl7pPr>
            <a:lvl8pPr marL="3657600" lvl="7" indent="-228600" algn="l">
              <a:spcBef>
                <a:spcPts val="496"/>
              </a:spcBef>
              <a:spcAft>
                <a:spcPts val="0"/>
              </a:spcAft>
              <a:buSzPts val="684"/>
              <a:buNone/>
              <a:defRPr sz="744"/>
            </a:lvl8pPr>
            <a:lvl9pPr marL="4114800" lvl="8" indent="-228600" algn="l">
              <a:spcBef>
                <a:spcPts val="496"/>
              </a:spcBef>
              <a:spcAft>
                <a:spcPts val="496"/>
              </a:spcAft>
              <a:buSzPts val="684"/>
              <a:buNone/>
              <a:defRPr sz="744"/>
            </a:lvl9pPr>
          </a:lstStyle>
          <a:p>
            <a:endParaRPr/>
          </a:p>
        </p:txBody>
      </p:sp>
      <p:sp>
        <p:nvSpPr>
          <p:cNvPr id="82" name="Google Shape;82;p30"/>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85"/>
        <p:cNvGrpSpPr/>
        <p:nvPr/>
      </p:nvGrpSpPr>
      <p:grpSpPr>
        <a:xfrm>
          <a:off x="0" y="0"/>
          <a:ext cx="0" cy="0"/>
          <a:chOff x="0" y="0"/>
          <a:chExt cx="0" cy="0"/>
        </a:xfrm>
      </p:grpSpPr>
      <p:sp>
        <p:nvSpPr>
          <p:cNvPr id="86" name="Google Shape;86;p31"/>
          <p:cNvSpPr/>
          <p:nvPr/>
        </p:nvSpPr>
        <p:spPr>
          <a:xfrm>
            <a:off x="364038" y="508024"/>
            <a:ext cx="9350820" cy="98337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1"/>
          <p:cNvSpPr txBox="1">
            <a:spLocks noGrp="1"/>
          </p:cNvSpPr>
          <p:nvPr>
            <p:ph type="title"/>
          </p:nvPr>
        </p:nvSpPr>
        <p:spPr>
          <a:xfrm>
            <a:off x="480543" y="580579"/>
            <a:ext cx="9119539" cy="8382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body" idx="1"/>
          </p:nvPr>
        </p:nvSpPr>
        <p:spPr>
          <a:xfrm rot="5400000">
            <a:off x="3583898" y="-1171827"/>
            <a:ext cx="2912829" cy="9119539"/>
          </a:xfrm>
          <a:prstGeom prst="rect">
            <a:avLst/>
          </a:prstGeom>
          <a:noFill/>
          <a:ln>
            <a:noFill/>
          </a:ln>
        </p:spPr>
        <p:txBody>
          <a:bodyPr spcFirstLastPara="1" wrap="square" lIns="91425" tIns="45700" rIns="91425" bIns="45700" anchor="t" anchorCtr="0">
            <a:normAutofit/>
          </a:bodyPr>
          <a:lstStyle>
            <a:lvl1pPr marL="457200" lvl="0" indent="-315529" algn="l">
              <a:spcBef>
                <a:spcPts val="298"/>
              </a:spcBef>
              <a:spcAft>
                <a:spcPts val="0"/>
              </a:spcAft>
              <a:buSzPts val="1369"/>
              <a:buChar char="◼"/>
              <a:defRPr/>
            </a:lvl1pPr>
            <a:lvl2pPr marL="914400" lvl="1" indent="-305890" algn="l">
              <a:spcBef>
                <a:spcPts val="496"/>
              </a:spcBef>
              <a:spcAft>
                <a:spcPts val="0"/>
              </a:spcAft>
              <a:buSzPts val="1217"/>
              <a:buChar char="◼"/>
              <a:defRPr/>
            </a:lvl2pPr>
            <a:lvl3pPr marL="1371600" lvl="2" indent="-296250" algn="l">
              <a:spcBef>
                <a:spcPts val="496"/>
              </a:spcBef>
              <a:spcAft>
                <a:spcPts val="0"/>
              </a:spcAft>
              <a:buSzPts val="1065"/>
              <a:buChar char="◼"/>
              <a:defRPr/>
            </a:lvl3pPr>
            <a:lvl4pPr marL="1828800" lvl="3" indent="-286553" algn="l">
              <a:spcBef>
                <a:spcPts val="496"/>
              </a:spcBef>
              <a:spcAft>
                <a:spcPts val="0"/>
              </a:spcAft>
              <a:buSzPts val="913"/>
              <a:buChar char="◼"/>
              <a:defRPr/>
            </a:lvl4pPr>
            <a:lvl5pPr marL="2286000" lvl="4" indent="-286553" algn="l">
              <a:spcBef>
                <a:spcPts val="496"/>
              </a:spcBef>
              <a:spcAft>
                <a:spcPts val="0"/>
              </a:spcAft>
              <a:buSzPts val="913"/>
              <a:buChar char="◼"/>
              <a:defRPr/>
            </a:lvl5pPr>
            <a:lvl6pPr marL="2743200" lvl="5" indent="-333756" algn="l">
              <a:spcBef>
                <a:spcPts val="496"/>
              </a:spcBef>
              <a:spcAft>
                <a:spcPts val="0"/>
              </a:spcAft>
              <a:buSzPts val="1656"/>
              <a:buChar char="◼"/>
              <a:defRPr/>
            </a:lvl6pPr>
            <a:lvl7pPr marL="3200400" lvl="6" indent="-333756" algn="l">
              <a:spcBef>
                <a:spcPts val="496"/>
              </a:spcBef>
              <a:spcAft>
                <a:spcPts val="0"/>
              </a:spcAft>
              <a:buSzPts val="1656"/>
              <a:buChar char="◼"/>
              <a:defRPr/>
            </a:lvl7pPr>
            <a:lvl8pPr marL="3657600" lvl="7" indent="-333756" algn="l">
              <a:spcBef>
                <a:spcPts val="496"/>
              </a:spcBef>
              <a:spcAft>
                <a:spcPts val="0"/>
              </a:spcAft>
              <a:buSzPts val="1656"/>
              <a:buChar char="◼"/>
              <a:defRPr/>
            </a:lvl8pPr>
            <a:lvl9pPr marL="4114800" lvl="8" indent="-333756" algn="l">
              <a:spcBef>
                <a:spcPts val="496"/>
              </a:spcBef>
              <a:spcAft>
                <a:spcPts val="496"/>
              </a:spcAft>
              <a:buSzPts val="1656"/>
              <a:buChar char="◼"/>
              <a:defRPr/>
            </a:lvl9pPr>
          </a:lstStyle>
          <a:p>
            <a:endParaRPr/>
          </a:p>
        </p:txBody>
      </p:sp>
      <p:sp>
        <p:nvSpPr>
          <p:cNvPr id="89" name="Google Shape;89;p31"/>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92"/>
        <p:cNvGrpSpPr/>
        <p:nvPr/>
      </p:nvGrpSpPr>
      <p:grpSpPr>
        <a:xfrm>
          <a:off x="0" y="0"/>
          <a:ext cx="0" cy="0"/>
          <a:chOff x="0" y="0"/>
          <a:chExt cx="0" cy="0"/>
        </a:xfrm>
      </p:grpSpPr>
      <p:sp>
        <p:nvSpPr>
          <p:cNvPr id="93" name="Google Shape;93;p32"/>
          <p:cNvSpPr/>
          <p:nvPr/>
        </p:nvSpPr>
        <p:spPr>
          <a:xfrm>
            <a:off x="7308454" y="495884"/>
            <a:ext cx="2403423" cy="480975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2"/>
          <p:cNvSpPr txBox="1">
            <a:spLocks noGrp="1"/>
          </p:cNvSpPr>
          <p:nvPr>
            <p:ph type="title"/>
          </p:nvPr>
        </p:nvSpPr>
        <p:spPr>
          <a:xfrm rot="5400000">
            <a:off x="5994181" y="1872997"/>
            <a:ext cx="4285634" cy="165708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body" idx="1"/>
          </p:nvPr>
        </p:nvSpPr>
        <p:spPr>
          <a:xfrm rot="5400000">
            <a:off x="1762320" y="-562870"/>
            <a:ext cx="4285634" cy="6528824"/>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496"/>
              </a:spcBef>
              <a:spcAft>
                <a:spcPts val="0"/>
              </a:spcAft>
              <a:buSzPts val="1656"/>
              <a:buChar char="◼"/>
              <a:defRPr/>
            </a:lvl2pPr>
            <a:lvl3pPr marL="1371600" lvl="2" indent="-333756" algn="l">
              <a:spcBef>
                <a:spcPts val="496"/>
              </a:spcBef>
              <a:spcAft>
                <a:spcPts val="0"/>
              </a:spcAft>
              <a:buSzPts val="1656"/>
              <a:buChar char="◼"/>
              <a:defRPr/>
            </a:lvl3pPr>
            <a:lvl4pPr marL="1828800" lvl="3" indent="-333756" algn="l">
              <a:spcBef>
                <a:spcPts val="496"/>
              </a:spcBef>
              <a:spcAft>
                <a:spcPts val="0"/>
              </a:spcAft>
              <a:buSzPts val="1656"/>
              <a:buChar char="◼"/>
              <a:defRPr/>
            </a:lvl4pPr>
            <a:lvl5pPr marL="2286000" lvl="4" indent="-333756" algn="l">
              <a:spcBef>
                <a:spcPts val="496"/>
              </a:spcBef>
              <a:spcAft>
                <a:spcPts val="0"/>
              </a:spcAft>
              <a:buSzPts val="1656"/>
              <a:buChar char="◼"/>
              <a:defRPr/>
            </a:lvl5pPr>
            <a:lvl6pPr marL="2743200" lvl="5" indent="-333756" algn="l">
              <a:spcBef>
                <a:spcPts val="496"/>
              </a:spcBef>
              <a:spcAft>
                <a:spcPts val="0"/>
              </a:spcAft>
              <a:buSzPts val="1656"/>
              <a:buChar char="◼"/>
              <a:defRPr/>
            </a:lvl6pPr>
            <a:lvl7pPr marL="3200400" lvl="6" indent="-333756" algn="l">
              <a:spcBef>
                <a:spcPts val="496"/>
              </a:spcBef>
              <a:spcAft>
                <a:spcPts val="0"/>
              </a:spcAft>
              <a:buSzPts val="1656"/>
              <a:buChar char="◼"/>
              <a:defRPr/>
            </a:lvl7pPr>
            <a:lvl8pPr marL="3657600" lvl="7" indent="-333756" algn="l">
              <a:spcBef>
                <a:spcPts val="496"/>
              </a:spcBef>
              <a:spcAft>
                <a:spcPts val="0"/>
              </a:spcAft>
              <a:buSzPts val="1656"/>
              <a:buChar char="◼"/>
              <a:defRPr/>
            </a:lvl8pPr>
            <a:lvl9pPr marL="4114800" lvl="8" indent="-333756" algn="l">
              <a:spcBef>
                <a:spcPts val="496"/>
              </a:spcBef>
              <a:spcAft>
                <a:spcPts val="496"/>
              </a:spcAft>
              <a:buSzPts val="1656"/>
              <a:buChar char="◼"/>
              <a:defRPr/>
            </a:lvl9pPr>
          </a:lstStyle>
          <a:p>
            <a:endParaRPr/>
          </a:p>
        </p:txBody>
      </p:sp>
      <p:sp>
        <p:nvSpPr>
          <p:cNvPr id="96" name="Google Shape;96;p32"/>
          <p:cNvSpPr txBox="1">
            <a:spLocks noGrp="1"/>
          </p:cNvSpPr>
          <p:nvPr>
            <p:ph type="dt" idx="10"/>
          </p:nvPr>
        </p:nvSpPr>
        <p:spPr>
          <a:xfrm>
            <a:off x="7436176" y="4924843"/>
            <a:ext cx="1098137"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ftr" idx="11"/>
          </p:nvPr>
        </p:nvSpPr>
        <p:spPr>
          <a:xfrm>
            <a:off x="640725" y="4921267"/>
            <a:ext cx="6528824"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2"/>
          <p:cNvSpPr txBox="1">
            <a:spLocks noGrp="1"/>
          </p:cNvSpPr>
          <p:nvPr>
            <p:ph type="sldNum" idx="12"/>
          </p:nvPr>
        </p:nvSpPr>
        <p:spPr>
          <a:xfrm>
            <a:off x="8637501" y="4924843"/>
            <a:ext cx="962583"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44">
                <a:solidFill>
                  <a:srgbClr val="9F276A"/>
                </a:solidFill>
                <a:latin typeface="Gill Sans"/>
                <a:ea typeface="Gill Sans"/>
                <a:cs typeface="Gill Sans"/>
                <a:sym typeface="Gill Sans"/>
              </a:defRPr>
            </a:lvl1pPr>
            <a:lvl2pPr marL="0" lvl="1" indent="0" algn="r">
              <a:spcBef>
                <a:spcPts val="0"/>
              </a:spcBef>
              <a:buNone/>
              <a:defRPr sz="744">
                <a:solidFill>
                  <a:srgbClr val="9F276A"/>
                </a:solidFill>
                <a:latin typeface="Gill Sans"/>
                <a:ea typeface="Gill Sans"/>
                <a:cs typeface="Gill Sans"/>
                <a:sym typeface="Gill Sans"/>
              </a:defRPr>
            </a:lvl2pPr>
            <a:lvl3pPr marL="0" lvl="2" indent="0" algn="r">
              <a:spcBef>
                <a:spcPts val="0"/>
              </a:spcBef>
              <a:buNone/>
              <a:defRPr sz="744">
                <a:solidFill>
                  <a:srgbClr val="9F276A"/>
                </a:solidFill>
                <a:latin typeface="Gill Sans"/>
                <a:ea typeface="Gill Sans"/>
                <a:cs typeface="Gill Sans"/>
                <a:sym typeface="Gill Sans"/>
              </a:defRPr>
            </a:lvl3pPr>
            <a:lvl4pPr marL="0" lvl="3" indent="0" algn="r">
              <a:spcBef>
                <a:spcPts val="0"/>
              </a:spcBef>
              <a:buNone/>
              <a:defRPr sz="744">
                <a:solidFill>
                  <a:srgbClr val="9F276A"/>
                </a:solidFill>
                <a:latin typeface="Gill Sans"/>
                <a:ea typeface="Gill Sans"/>
                <a:cs typeface="Gill Sans"/>
                <a:sym typeface="Gill Sans"/>
              </a:defRPr>
            </a:lvl4pPr>
            <a:lvl5pPr marL="0" lvl="4" indent="0" algn="r">
              <a:spcBef>
                <a:spcPts val="0"/>
              </a:spcBef>
              <a:buNone/>
              <a:defRPr sz="744">
                <a:solidFill>
                  <a:srgbClr val="9F276A"/>
                </a:solidFill>
                <a:latin typeface="Gill Sans"/>
                <a:ea typeface="Gill Sans"/>
                <a:cs typeface="Gill Sans"/>
                <a:sym typeface="Gill Sans"/>
              </a:defRPr>
            </a:lvl5pPr>
            <a:lvl6pPr marL="0" lvl="5" indent="0" algn="r">
              <a:spcBef>
                <a:spcPts val="0"/>
              </a:spcBef>
              <a:buNone/>
              <a:defRPr sz="744">
                <a:solidFill>
                  <a:srgbClr val="9F276A"/>
                </a:solidFill>
                <a:latin typeface="Gill Sans"/>
                <a:ea typeface="Gill Sans"/>
                <a:cs typeface="Gill Sans"/>
                <a:sym typeface="Gill Sans"/>
              </a:defRPr>
            </a:lvl6pPr>
            <a:lvl7pPr marL="0" lvl="6" indent="0" algn="r">
              <a:spcBef>
                <a:spcPts val="0"/>
              </a:spcBef>
              <a:buNone/>
              <a:defRPr sz="744">
                <a:solidFill>
                  <a:srgbClr val="9F276A"/>
                </a:solidFill>
                <a:latin typeface="Gill Sans"/>
                <a:ea typeface="Gill Sans"/>
                <a:cs typeface="Gill Sans"/>
                <a:sym typeface="Gill Sans"/>
              </a:defRPr>
            </a:lvl7pPr>
            <a:lvl8pPr marL="0" lvl="7" indent="0" algn="r">
              <a:spcBef>
                <a:spcPts val="0"/>
              </a:spcBef>
              <a:buNone/>
              <a:defRPr sz="744">
                <a:solidFill>
                  <a:srgbClr val="9F276A"/>
                </a:solidFill>
                <a:latin typeface="Gill Sans"/>
                <a:ea typeface="Gill Sans"/>
                <a:cs typeface="Gill Sans"/>
                <a:sym typeface="Gill Sans"/>
              </a:defRPr>
            </a:lvl8pPr>
            <a:lvl9pPr marL="0" lvl="8" indent="0" algn="r">
              <a:spcBef>
                <a:spcPts val="0"/>
              </a:spcBef>
              <a:buNone/>
              <a:defRPr sz="744">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5"/>
        <p:cNvGrpSpPr/>
        <p:nvPr/>
      </p:nvGrpSpPr>
      <p:grpSpPr>
        <a:xfrm>
          <a:off x="0" y="0"/>
          <a:ext cx="0" cy="0"/>
          <a:chOff x="0" y="0"/>
          <a:chExt cx="0" cy="0"/>
        </a:xfrm>
      </p:grpSpPr>
      <p:sp>
        <p:nvSpPr>
          <p:cNvPr id="26" name="Google Shape;26;p23"/>
          <p:cNvSpPr/>
          <p:nvPr/>
        </p:nvSpPr>
        <p:spPr>
          <a:xfrm>
            <a:off x="369204" y="2551471"/>
            <a:ext cx="9312396" cy="273258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3"/>
          <p:cNvSpPr txBox="1">
            <a:spLocks noGrp="1"/>
          </p:cNvSpPr>
          <p:nvPr>
            <p:ph type="ctrTitle"/>
          </p:nvPr>
        </p:nvSpPr>
        <p:spPr>
          <a:xfrm>
            <a:off x="480543" y="843746"/>
            <a:ext cx="9089718" cy="12196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976"/>
              <a:buFont typeface="Gill Sans"/>
              <a:buNone/>
              <a:defRPr sz="2976">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ubTitle" idx="1"/>
          </p:nvPr>
        </p:nvSpPr>
        <p:spPr>
          <a:xfrm>
            <a:off x="480544" y="2063364"/>
            <a:ext cx="9089716" cy="488108"/>
          </a:xfrm>
          <a:prstGeom prst="rect">
            <a:avLst/>
          </a:prstGeom>
          <a:noFill/>
          <a:ln>
            <a:noFill/>
          </a:ln>
        </p:spPr>
        <p:txBody>
          <a:bodyPr spcFirstLastPara="1" wrap="square" lIns="91425" tIns="45700" rIns="91425" bIns="45700" anchor="t" anchorCtr="0">
            <a:normAutofit/>
          </a:bodyPr>
          <a:lstStyle>
            <a:lvl1pPr lvl="0" algn="l">
              <a:spcBef>
                <a:spcPts val="265"/>
              </a:spcBef>
              <a:spcAft>
                <a:spcPts val="0"/>
              </a:spcAft>
              <a:buSzPts val="1217"/>
              <a:buNone/>
              <a:defRPr sz="1323" cap="none">
                <a:solidFill>
                  <a:schemeClr val="accent2"/>
                </a:solidFill>
              </a:defRPr>
            </a:lvl1pPr>
            <a:lvl2pPr lvl="1" algn="ctr">
              <a:spcBef>
                <a:spcPts val="496"/>
              </a:spcBef>
              <a:spcAft>
                <a:spcPts val="0"/>
              </a:spcAft>
              <a:buSzPts val="1217"/>
              <a:buNone/>
              <a:defRPr>
                <a:solidFill>
                  <a:srgbClr val="888888"/>
                </a:solidFill>
              </a:defRPr>
            </a:lvl2pPr>
            <a:lvl3pPr lvl="2" algn="ctr">
              <a:spcBef>
                <a:spcPts val="496"/>
              </a:spcBef>
              <a:spcAft>
                <a:spcPts val="0"/>
              </a:spcAft>
              <a:buSzPts val="1065"/>
              <a:buNone/>
              <a:defRPr>
                <a:solidFill>
                  <a:srgbClr val="888888"/>
                </a:solidFill>
              </a:defRPr>
            </a:lvl3pPr>
            <a:lvl4pPr lvl="3" algn="ctr">
              <a:spcBef>
                <a:spcPts val="496"/>
              </a:spcBef>
              <a:spcAft>
                <a:spcPts val="0"/>
              </a:spcAft>
              <a:buSzPts val="913"/>
              <a:buNone/>
              <a:defRPr>
                <a:solidFill>
                  <a:srgbClr val="888888"/>
                </a:solidFill>
              </a:defRPr>
            </a:lvl4pPr>
            <a:lvl5pPr lvl="4" algn="ctr">
              <a:spcBef>
                <a:spcPts val="496"/>
              </a:spcBef>
              <a:spcAft>
                <a:spcPts val="0"/>
              </a:spcAft>
              <a:buSzPts val="913"/>
              <a:buNone/>
              <a:defRPr>
                <a:solidFill>
                  <a:srgbClr val="888888"/>
                </a:solidFill>
              </a:defRPr>
            </a:lvl5pPr>
            <a:lvl6pPr lvl="5" algn="ctr">
              <a:spcBef>
                <a:spcPts val="496"/>
              </a:spcBef>
              <a:spcAft>
                <a:spcPts val="0"/>
              </a:spcAft>
              <a:buSzPts val="913"/>
              <a:buNone/>
              <a:defRPr>
                <a:solidFill>
                  <a:srgbClr val="888888"/>
                </a:solidFill>
              </a:defRPr>
            </a:lvl6pPr>
            <a:lvl7pPr lvl="6" algn="ctr">
              <a:spcBef>
                <a:spcPts val="496"/>
              </a:spcBef>
              <a:spcAft>
                <a:spcPts val="0"/>
              </a:spcAft>
              <a:buSzPts val="913"/>
              <a:buNone/>
              <a:defRPr>
                <a:solidFill>
                  <a:srgbClr val="888888"/>
                </a:solidFill>
              </a:defRPr>
            </a:lvl7pPr>
            <a:lvl8pPr lvl="7" algn="ctr">
              <a:spcBef>
                <a:spcPts val="496"/>
              </a:spcBef>
              <a:spcAft>
                <a:spcPts val="0"/>
              </a:spcAft>
              <a:buSzPts val="913"/>
              <a:buNone/>
              <a:defRPr>
                <a:solidFill>
                  <a:srgbClr val="888888"/>
                </a:solidFill>
              </a:defRPr>
            </a:lvl8pPr>
            <a:lvl9pPr lvl="8" algn="ctr">
              <a:spcBef>
                <a:spcPts val="496"/>
              </a:spcBef>
              <a:spcAft>
                <a:spcPts val="496"/>
              </a:spcAft>
              <a:buSzPts val="913"/>
              <a:buNone/>
              <a:defRPr>
                <a:solidFill>
                  <a:srgbClr val="888888"/>
                </a:solidFill>
              </a:defRPr>
            </a:lvl9pPr>
          </a:lstStyle>
          <a:p>
            <a:endParaRPr/>
          </a:p>
        </p:txBody>
      </p:sp>
      <p:sp>
        <p:nvSpPr>
          <p:cNvPr id="29" name="Google Shape;29;p23"/>
          <p:cNvSpPr txBox="1">
            <a:spLocks noGrp="1"/>
          </p:cNvSpPr>
          <p:nvPr>
            <p:ph type="dt" idx="10"/>
          </p:nvPr>
        </p:nvSpPr>
        <p:spPr>
          <a:xfrm>
            <a:off x="6288775" y="4924843"/>
            <a:ext cx="2352146"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8729844" y="4924843"/>
            <a:ext cx="840416"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44">
                <a:solidFill>
                  <a:srgbClr val="9F276A"/>
                </a:solidFill>
                <a:latin typeface="Gill Sans"/>
                <a:ea typeface="Gill Sans"/>
                <a:cs typeface="Gill Sans"/>
                <a:sym typeface="Gill Sans"/>
              </a:defRPr>
            </a:lvl1pPr>
            <a:lvl2pPr marL="0" lvl="1" indent="0" algn="r">
              <a:spcBef>
                <a:spcPts val="0"/>
              </a:spcBef>
              <a:buNone/>
              <a:defRPr sz="744">
                <a:solidFill>
                  <a:srgbClr val="9F276A"/>
                </a:solidFill>
                <a:latin typeface="Gill Sans"/>
                <a:ea typeface="Gill Sans"/>
                <a:cs typeface="Gill Sans"/>
                <a:sym typeface="Gill Sans"/>
              </a:defRPr>
            </a:lvl2pPr>
            <a:lvl3pPr marL="0" lvl="2" indent="0" algn="r">
              <a:spcBef>
                <a:spcPts val="0"/>
              </a:spcBef>
              <a:buNone/>
              <a:defRPr sz="744">
                <a:solidFill>
                  <a:srgbClr val="9F276A"/>
                </a:solidFill>
                <a:latin typeface="Gill Sans"/>
                <a:ea typeface="Gill Sans"/>
                <a:cs typeface="Gill Sans"/>
                <a:sym typeface="Gill Sans"/>
              </a:defRPr>
            </a:lvl3pPr>
            <a:lvl4pPr marL="0" lvl="3" indent="0" algn="r">
              <a:spcBef>
                <a:spcPts val="0"/>
              </a:spcBef>
              <a:buNone/>
              <a:defRPr sz="744">
                <a:solidFill>
                  <a:srgbClr val="9F276A"/>
                </a:solidFill>
                <a:latin typeface="Gill Sans"/>
                <a:ea typeface="Gill Sans"/>
                <a:cs typeface="Gill Sans"/>
                <a:sym typeface="Gill Sans"/>
              </a:defRPr>
            </a:lvl4pPr>
            <a:lvl5pPr marL="0" lvl="4" indent="0" algn="r">
              <a:spcBef>
                <a:spcPts val="0"/>
              </a:spcBef>
              <a:buNone/>
              <a:defRPr sz="744">
                <a:solidFill>
                  <a:srgbClr val="9F276A"/>
                </a:solidFill>
                <a:latin typeface="Gill Sans"/>
                <a:ea typeface="Gill Sans"/>
                <a:cs typeface="Gill Sans"/>
                <a:sym typeface="Gill Sans"/>
              </a:defRPr>
            </a:lvl5pPr>
            <a:lvl6pPr marL="0" lvl="5" indent="0" algn="r">
              <a:spcBef>
                <a:spcPts val="0"/>
              </a:spcBef>
              <a:buNone/>
              <a:defRPr sz="744">
                <a:solidFill>
                  <a:srgbClr val="9F276A"/>
                </a:solidFill>
                <a:latin typeface="Gill Sans"/>
                <a:ea typeface="Gill Sans"/>
                <a:cs typeface="Gill Sans"/>
                <a:sym typeface="Gill Sans"/>
              </a:defRPr>
            </a:lvl6pPr>
            <a:lvl7pPr marL="0" lvl="6" indent="0" algn="r">
              <a:spcBef>
                <a:spcPts val="0"/>
              </a:spcBef>
              <a:buNone/>
              <a:defRPr sz="744">
                <a:solidFill>
                  <a:srgbClr val="9F276A"/>
                </a:solidFill>
                <a:latin typeface="Gill Sans"/>
                <a:ea typeface="Gill Sans"/>
                <a:cs typeface="Gill Sans"/>
                <a:sym typeface="Gill Sans"/>
              </a:defRPr>
            </a:lvl7pPr>
            <a:lvl8pPr marL="0" lvl="7" indent="0" algn="r">
              <a:spcBef>
                <a:spcPts val="0"/>
              </a:spcBef>
              <a:buNone/>
              <a:defRPr sz="744">
                <a:solidFill>
                  <a:srgbClr val="9F276A"/>
                </a:solidFill>
                <a:latin typeface="Gill Sans"/>
                <a:ea typeface="Gill Sans"/>
                <a:cs typeface="Gill Sans"/>
                <a:sym typeface="Gill Sans"/>
              </a:defRPr>
            </a:lvl8pPr>
            <a:lvl9pPr marL="0" lvl="8" indent="0" algn="r">
              <a:spcBef>
                <a:spcPts val="0"/>
              </a:spcBef>
              <a:buNone/>
              <a:defRPr sz="744">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e Conteúdo">
  <p:cSld name="Título e Conteúdo">
    <p:spTree>
      <p:nvGrpSpPr>
        <p:cNvPr id="1" name="Shape 32"/>
        <p:cNvGrpSpPr/>
        <p:nvPr/>
      </p:nvGrpSpPr>
      <p:grpSpPr>
        <a:xfrm>
          <a:off x="0" y="0"/>
          <a:ext cx="0" cy="0"/>
          <a:chOff x="0" y="0"/>
          <a:chExt cx="0" cy="0"/>
        </a:xfrm>
      </p:grpSpPr>
      <p:sp>
        <p:nvSpPr>
          <p:cNvPr id="33" name="Google Shape;33;p24"/>
          <p:cNvSpPr/>
          <p:nvPr/>
        </p:nvSpPr>
        <p:spPr>
          <a:xfrm>
            <a:off x="364038" y="508024"/>
            <a:ext cx="9350820" cy="98337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4"/>
          <p:cNvSpPr txBox="1">
            <a:spLocks noGrp="1"/>
          </p:cNvSpPr>
          <p:nvPr>
            <p:ph type="title"/>
          </p:nvPr>
        </p:nvSpPr>
        <p:spPr>
          <a:xfrm>
            <a:off x="480543" y="580579"/>
            <a:ext cx="9119539" cy="8382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480544" y="1802947"/>
            <a:ext cx="9119538" cy="3041412"/>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496"/>
              </a:spcBef>
              <a:spcAft>
                <a:spcPts val="0"/>
              </a:spcAft>
              <a:buSzPts val="1656"/>
              <a:buChar char="◼"/>
              <a:defRPr/>
            </a:lvl2pPr>
            <a:lvl3pPr marL="1371600" lvl="2" indent="-333756" algn="l">
              <a:spcBef>
                <a:spcPts val="496"/>
              </a:spcBef>
              <a:spcAft>
                <a:spcPts val="0"/>
              </a:spcAft>
              <a:buSzPts val="1656"/>
              <a:buChar char="◼"/>
              <a:defRPr/>
            </a:lvl3pPr>
            <a:lvl4pPr marL="1828800" lvl="3" indent="-333756" algn="l">
              <a:spcBef>
                <a:spcPts val="496"/>
              </a:spcBef>
              <a:spcAft>
                <a:spcPts val="0"/>
              </a:spcAft>
              <a:buSzPts val="1656"/>
              <a:buChar char="◼"/>
              <a:defRPr/>
            </a:lvl4pPr>
            <a:lvl5pPr marL="2286000" lvl="4" indent="-333756" algn="l">
              <a:spcBef>
                <a:spcPts val="496"/>
              </a:spcBef>
              <a:spcAft>
                <a:spcPts val="0"/>
              </a:spcAft>
              <a:buSzPts val="1656"/>
              <a:buChar char="◼"/>
              <a:defRPr/>
            </a:lvl5pPr>
            <a:lvl6pPr marL="2743200" lvl="5" indent="-333756" algn="l">
              <a:spcBef>
                <a:spcPts val="496"/>
              </a:spcBef>
              <a:spcAft>
                <a:spcPts val="0"/>
              </a:spcAft>
              <a:buSzPts val="1656"/>
              <a:buChar char="◼"/>
              <a:defRPr/>
            </a:lvl6pPr>
            <a:lvl7pPr marL="3200400" lvl="6" indent="-333756" algn="l">
              <a:spcBef>
                <a:spcPts val="496"/>
              </a:spcBef>
              <a:spcAft>
                <a:spcPts val="0"/>
              </a:spcAft>
              <a:buSzPts val="1656"/>
              <a:buChar char="◼"/>
              <a:defRPr/>
            </a:lvl7pPr>
            <a:lvl8pPr marL="3657600" lvl="7" indent="-333756" algn="l">
              <a:spcBef>
                <a:spcPts val="496"/>
              </a:spcBef>
              <a:spcAft>
                <a:spcPts val="0"/>
              </a:spcAft>
              <a:buSzPts val="1656"/>
              <a:buChar char="◼"/>
              <a:defRPr/>
            </a:lvl8pPr>
            <a:lvl9pPr marL="4114800" lvl="8" indent="-333756" algn="l">
              <a:spcBef>
                <a:spcPts val="496"/>
              </a:spcBef>
              <a:spcAft>
                <a:spcPts val="496"/>
              </a:spcAft>
              <a:buSzPts val="1656"/>
              <a:buChar char="◼"/>
              <a:defRPr/>
            </a:lvl9pPr>
          </a:lstStyle>
          <a:p>
            <a:endParaRPr/>
          </a:p>
        </p:txBody>
      </p:sp>
      <p:sp>
        <p:nvSpPr>
          <p:cNvPr id="36" name="Google Shape;36;p24"/>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729844" y="4924843"/>
            <a:ext cx="870238"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9"/>
        <p:cNvGrpSpPr/>
        <p:nvPr/>
      </p:nvGrpSpPr>
      <p:grpSpPr>
        <a:xfrm>
          <a:off x="0" y="0"/>
          <a:ext cx="0" cy="0"/>
          <a:chOff x="0" y="0"/>
          <a:chExt cx="0" cy="0"/>
        </a:xfrm>
      </p:grpSpPr>
      <p:sp>
        <p:nvSpPr>
          <p:cNvPr id="40" name="Google Shape;40;p25"/>
          <p:cNvSpPr/>
          <p:nvPr/>
        </p:nvSpPr>
        <p:spPr>
          <a:xfrm>
            <a:off x="370265" y="4251651"/>
            <a:ext cx="9335542" cy="104086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5"/>
          <p:cNvSpPr txBox="1">
            <a:spLocks noGrp="1"/>
          </p:cNvSpPr>
          <p:nvPr>
            <p:ph type="title"/>
          </p:nvPr>
        </p:nvSpPr>
        <p:spPr>
          <a:xfrm>
            <a:off x="480544" y="2516863"/>
            <a:ext cx="9119538" cy="123821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976"/>
              <a:buFont typeface="Gill Sans"/>
              <a:buNone/>
              <a:defRPr sz="2976"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480544" y="3755079"/>
            <a:ext cx="9119538" cy="496571"/>
          </a:xfrm>
          <a:prstGeom prst="rect">
            <a:avLst/>
          </a:prstGeom>
          <a:noFill/>
          <a:ln>
            <a:noFill/>
          </a:ln>
        </p:spPr>
        <p:txBody>
          <a:bodyPr spcFirstLastPara="1" wrap="square" lIns="91425" tIns="45700" rIns="91425" bIns="45700" anchor="t" anchorCtr="0">
            <a:normAutofit/>
          </a:bodyPr>
          <a:lstStyle>
            <a:lvl1pPr marL="457200" lvl="0" indent="-228600" algn="l">
              <a:spcBef>
                <a:spcPts val="298"/>
              </a:spcBef>
              <a:spcAft>
                <a:spcPts val="0"/>
              </a:spcAft>
              <a:buSzPts val="1369"/>
              <a:buNone/>
              <a:defRPr sz="1488" cap="none">
                <a:solidFill>
                  <a:schemeClr val="accent2"/>
                </a:solidFill>
              </a:defRPr>
            </a:lvl1pPr>
            <a:lvl2pPr marL="914400" lvl="1" indent="-228600" algn="l">
              <a:spcBef>
                <a:spcPts val="496"/>
              </a:spcBef>
              <a:spcAft>
                <a:spcPts val="0"/>
              </a:spcAft>
              <a:buSzPts val="1369"/>
              <a:buNone/>
              <a:defRPr sz="1488">
                <a:solidFill>
                  <a:srgbClr val="888888"/>
                </a:solidFill>
              </a:defRPr>
            </a:lvl2pPr>
            <a:lvl3pPr marL="1371600" lvl="2" indent="-228600" algn="l">
              <a:spcBef>
                <a:spcPts val="496"/>
              </a:spcBef>
              <a:spcAft>
                <a:spcPts val="0"/>
              </a:spcAft>
              <a:buSzPts val="1217"/>
              <a:buNone/>
              <a:defRPr sz="1323">
                <a:solidFill>
                  <a:srgbClr val="888888"/>
                </a:solidFill>
              </a:defRPr>
            </a:lvl3pPr>
            <a:lvl4pPr marL="1828800" lvl="3" indent="-228600" algn="l">
              <a:spcBef>
                <a:spcPts val="496"/>
              </a:spcBef>
              <a:spcAft>
                <a:spcPts val="0"/>
              </a:spcAft>
              <a:buSzPts val="1065"/>
              <a:buNone/>
              <a:defRPr sz="1158">
                <a:solidFill>
                  <a:srgbClr val="888888"/>
                </a:solidFill>
              </a:defRPr>
            </a:lvl4pPr>
            <a:lvl5pPr marL="2286000" lvl="4" indent="-228600" algn="l">
              <a:spcBef>
                <a:spcPts val="496"/>
              </a:spcBef>
              <a:spcAft>
                <a:spcPts val="0"/>
              </a:spcAft>
              <a:buSzPts val="1065"/>
              <a:buNone/>
              <a:defRPr sz="1158">
                <a:solidFill>
                  <a:srgbClr val="888888"/>
                </a:solidFill>
              </a:defRPr>
            </a:lvl5pPr>
            <a:lvl6pPr marL="2743200" lvl="5" indent="-228600" algn="l">
              <a:spcBef>
                <a:spcPts val="496"/>
              </a:spcBef>
              <a:spcAft>
                <a:spcPts val="0"/>
              </a:spcAft>
              <a:buSzPts val="1065"/>
              <a:buNone/>
              <a:defRPr sz="1158">
                <a:solidFill>
                  <a:srgbClr val="888888"/>
                </a:solidFill>
              </a:defRPr>
            </a:lvl6pPr>
            <a:lvl7pPr marL="3200400" lvl="6" indent="-228600" algn="l">
              <a:spcBef>
                <a:spcPts val="496"/>
              </a:spcBef>
              <a:spcAft>
                <a:spcPts val="0"/>
              </a:spcAft>
              <a:buSzPts val="1065"/>
              <a:buNone/>
              <a:defRPr sz="1158">
                <a:solidFill>
                  <a:srgbClr val="888888"/>
                </a:solidFill>
              </a:defRPr>
            </a:lvl7pPr>
            <a:lvl8pPr marL="3657600" lvl="7" indent="-228600" algn="l">
              <a:spcBef>
                <a:spcPts val="496"/>
              </a:spcBef>
              <a:spcAft>
                <a:spcPts val="0"/>
              </a:spcAft>
              <a:buSzPts val="1065"/>
              <a:buNone/>
              <a:defRPr sz="1158">
                <a:solidFill>
                  <a:srgbClr val="888888"/>
                </a:solidFill>
              </a:defRPr>
            </a:lvl8pPr>
            <a:lvl9pPr marL="4114800" lvl="8" indent="-228600" algn="l">
              <a:spcBef>
                <a:spcPts val="496"/>
              </a:spcBef>
              <a:spcAft>
                <a:spcPts val="496"/>
              </a:spcAft>
              <a:buSzPts val="1065"/>
              <a:buNone/>
              <a:defRPr sz="1158">
                <a:solidFill>
                  <a:srgbClr val="888888"/>
                </a:solidFill>
              </a:defRPr>
            </a:lvl9pPr>
          </a:lstStyle>
          <a:p>
            <a:endParaRPr/>
          </a:p>
        </p:txBody>
      </p:sp>
      <p:sp>
        <p:nvSpPr>
          <p:cNvPr id="43" name="Google Shape;43;p25"/>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44">
                <a:solidFill>
                  <a:srgbClr val="9F276A"/>
                </a:solidFill>
                <a:latin typeface="Gill Sans"/>
                <a:ea typeface="Gill Sans"/>
                <a:cs typeface="Gill Sans"/>
                <a:sym typeface="Gill Sans"/>
              </a:defRPr>
            </a:lvl1pPr>
            <a:lvl2pPr marL="0" lvl="1" indent="0" algn="r">
              <a:spcBef>
                <a:spcPts val="0"/>
              </a:spcBef>
              <a:buNone/>
              <a:defRPr sz="744">
                <a:solidFill>
                  <a:srgbClr val="9F276A"/>
                </a:solidFill>
                <a:latin typeface="Gill Sans"/>
                <a:ea typeface="Gill Sans"/>
                <a:cs typeface="Gill Sans"/>
                <a:sym typeface="Gill Sans"/>
              </a:defRPr>
            </a:lvl2pPr>
            <a:lvl3pPr marL="0" lvl="2" indent="0" algn="r">
              <a:spcBef>
                <a:spcPts val="0"/>
              </a:spcBef>
              <a:buNone/>
              <a:defRPr sz="744">
                <a:solidFill>
                  <a:srgbClr val="9F276A"/>
                </a:solidFill>
                <a:latin typeface="Gill Sans"/>
                <a:ea typeface="Gill Sans"/>
                <a:cs typeface="Gill Sans"/>
                <a:sym typeface="Gill Sans"/>
              </a:defRPr>
            </a:lvl3pPr>
            <a:lvl4pPr marL="0" lvl="3" indent="0" algn="r">
              <a:spcBef>
                <a:spcPts val="0"/>
              </a:spcBef>
              <a:buNone/>
              <a:defRPr sz="744">
                <a:solidFill>
                  <a:srgbClr val="9F276A"/>
                </a:solidFill>
                <a:latin typeface="Gill Sans"/>
                <a:ea typeface="Gill Sans"/>
                <a:cs typeface="Gill Sans"/>
                <a:sym typeface="Gill Sans"/>
              </a:defRPr>
            </a:lvl4pPr>
            <a:lvl5pPr marL="0" lvl="4" indent="0" algn="r">
              <a:spcBef>
                <a:spcPts val="0"/>
              </a:spcBef>
              <a:buNone/>
              <a:defRPr sz="744">
                <a:solidFill>
                  <a:srgbClr val="9F276A"/>
                </a:solidFill>
                <a:latin typeface="Gill Sans"/>
                <a:ea typeface="Gill Sans"/>
                <a:cs typeface="Gill Sans"/>
                <a:sym typeface="Gill Sans"/>
              </a:defRPr>
            </a:lvl5pPr>
            <a:lvl6pPr marL="0" lvl="5" indent="0" algn="r">
              <a:spcBef>
                <a:spcPts val="0"/>
              </a:spcBef>
              <a:buNone/>
              <a:defRPr sz="744">
                <a:solidFill>
                  <a:srgbClr val="9F276A"/>
                </a:solidFill>
                <a:latin typeface="Gill Sans"/>
                <a:ea typeface="Gill Sans"/>
                <a:cs typeface="Gill Sans"/>
                <a:sym typeface="Gill Sans"/>
              </a:defRPr>
            </a:lvl6pPr>
            <a:lvl7pPr marL="0" lvl="6" indent="0" algn="r">
              <a:spcBef>
                <a:spcPts val="0"/>
              </a:spcBef>
              <a:buNone/>
              <a:defRPr sz="744">
                <a:solidFill>
                  <a:srgbClr val="9F276A"/>
                </a:solidFill>
                <a:latin typeface="Gill Sans"/>
                <a:ea typeface="Gill Sans"/>
                <a:cs typeface="Gill Sans"/>
                <a:sym typeface="Gill Sans"/>
              </a:defRPr>
            </a:lvl7pPr>
            <a:lvl8pPr marL="0" lvl="7" indent="0" algn="r">
              <a:spcBef>
                <a:spcPts val="0"/>
              </a:spcBef>
              <a:buNone/>
              <a:defRPr sz="744">
                <a:solidFill>
                  <a:srgbClr val="9F276A"/>
                </a:solidFill>
                <a:latin typeface="Gill Sans"/>
                <a:ea typeface="Gill Sans"/>
                <a:cs typeface="Gill Sans"/>
                <a:sym typeface="Gill Sans"/>
              </a:defRPr>
            </a:lvl8pPr>
            <a:lvl9pPr marL="0" lvl="8" indent="0" algn="r">
              <a:spcBef>
                <a:spcPts val="0"/>
              </a:spcBef>
              <a:buNone/>
              <a:defRPr sz="744">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46"/>
        <p:cNvGrpSpPr/>
        <p:nvPr/>
      </p:nvGrpSpPr>
      <p:grpSpPr>
        <a:xfrm>
          <a:off x="0" y="0"/>
          <a:ext cx="0" cy="0"/>
          <a:chOff x="0" y="0"/>
          <a:chExt cx="0" cy="0"/>
        </a:xfrm>
      </p:grpSpPr>
      <p:sp>
        <p:nvSpPr>
          <p:cNvPr id="47" name="Google Shape;47;p26"/>
          <p:cNvSpPr/>
          <p:nvPr/>
        </p:nvSpPr>
        <p:spPr>
          <a:xfrm>
            <a:off x="368748" y="501531"/>
            <a:ext cx="9343129" cy="104086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6"/>
          <p:cNvSpPr txBox="1">
            <a:spLocks noGrp="1"/>
          </p:cNvSpPr>
          <p:nvPr>
            <p:ph type="title"/>
          </p:nvPr>
        </p:nvSpPr>
        <p:spPr>
          <a:xfrm>
            <a:off x="480544" y="603319"/>
            <a:ext cx="9119539" cy="81720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body" idx="1"/>
          </p:nvPr>
        </p:nvSpPr>
        <p:spPr>
          <a:xfrm>
            <a:off x="480544" y="1842229"/>
            <a:ext cx="4483356" cy="3003992"/>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496"/>
              </a:spcBef>
              <a:spcAft>
                <a:spcPts val="0"/>
              </a:spcAft>
              <a:buSzPts val="1656"/>
              <a:buChar char="◼"/>
              <a:defRPr/>
            </a:lvl2pPr>
            <a:lvl3pPr marL="1371600" lvl="2" indent="-333756" algn="l">
              <a:spcBef>
                <a:spcPts val="496"/>
              </a:spcBef>
              <a:spcAft>
                <a:spcPts val="0"/>
              </a:spcAft>
              <a:buSzPts val="1656"/>
              <a:buChar char="◼"/>
              <a:defRPr/>
            </a:lvl3pPr>
            <a:lvl4pPr marL="1828800" lvl="3" indent="-333756" algn="l">
              <a:spcBef>
                <a:spcPts val="496"/>
              </a:spcBef>
              <a:spcAft>
                <a:spcPts val="0"/>
              </a:spcAft>
              <a:buSzPts val="1656"/>
              <a:buChar char="◼"/>
              <a:defRPr/>
            </a:lvl4pPr>
            <a:lvl5pPr marL="2286000" lvl="4" indent="-333756" algn="l">
              <a:spcBef>
                <a:spcPts val="496"/>
              </a:spcBef>
              <a:spcAft>
                <a:spcPts val="0"/>
              </a:spcAft>
              <a:buSzPts val="1656"/>
              <a:buChar char="◼"/>
              <a:defRPr/>
            </a:lvl5pPr>
            <a:lvl6pPr marL="2743200" lvl="5" indent="-333756" algn="l">
              <a:spcBef>
                <a:spcPts val="496"/>
              </a:spcBef>
              <a:spcAft>
                <a:spcPts val="0"/>
              </a:spcAft>
              <a:buSzPts val="1656"/>
              <a:buChar char="◼"/>
              <a:defRPr/>
            </a:lvl6pPr>
            <a:lvl7pPr marL="3200400" lvl="6" indent="-333756" algn="l">
              <a:spcBef>
                <a:spcPts val="496"/>
              </a:spcBef>
              <a:spcAft>
                <a:spcPts val="0"/>
              </a:spcAft>
              <a:buSzPts val="1656"/>
              <a:buChar char="◼"/>
              <a:defRPr/>
            </a:lvl7pPr>
            <a:lvl8pPr marL="3657600" lvl="7" indent="-333756" algn="l">
              <a:spcBef>
                <a:spcPts val="496"/>
              </a:spcBef>
              <a:spcAft>
                <a:spcPts val="0"/>
              </a:spcAft>
              <a:buSzPts val="1656"/>
              <a:buChar char="◼"/>
              <a:defRPr/>
            </a:lvl8pPr>
            <a:lvl9pPr marL="4114800" lvl="8" indent="-333756" algn="l">
              <a:spcBef>
                <a:spcPts val="496"/>
              </a:spcBef>
              <a:spcAft>
                <a:spcPts val="496"/>
              </a:spcAft>
              <a:buSzPts val="1656"/>
              <a:buChar char="◼"/>
              <a:defRPr/>
            </a:lvl9pPr>
          </a:lstStyle>
          <a:p>
            <a:endParaRPr/>
          </a:p>
        </p:txBody>
      </p:sp>
      <p:sp>
        <p:nvSpPr>
          <p:cNvPr id="50" name="Google Shape;50;p26"/>
          <p:cNvSpPr txBox="1">
            <a:spLocks noGrp="1"/>
          </p:cNvSpPr>
          <p:nvPr>
            <p:ph type="body" idx="2"/>
          </p:nvPr>
        </p:nvSpPr>
        <p:spPr>
          <a:xfrm>
            <a:off x="5116725" y="1842229"/>
            <a:ext cx="4483358" cy="3003992"/>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496"/>
              </a:spcBef>
              <a:spcAft>
                <a:spcPts val="0"/>
              </a:spcAft>
              <a:buSzPts val="1656"/>
              <a:buChar char="◼"/>
              <a:defRPr/>
            </a:lvl2pPr>
            <a:lvl3pPr marL="1371600" lvl="2" indent="-333756" algn="l">
              <a:spcBef>
                <a:spcPts val="496"/>
              </a:spcBef>
              <a:spcAft>
                <a:spcPts val="0"/>
              </a:spcAft>
              <a:buSzPts val="1656"/>
              <a:buChar char="◼"/>
              <a:defRPr/>
            </a:lvl3pPr>
            <a:lvl4pPr marL="1828800" lvl="3" indent="-333756" algn="l">
              <a:spcBef>
                <a:spcPts val="496"/>
              </a:spcBef>
              <a:spcAft>
                <a:spcPts val="0"/>
              </a:spcAft>
              <a:buSzPts val="1656"/>
              <a:buChar char="◼"/>
              <a:defRPr/>
            </a:lvl4pPr>
            <a:lvl5pPr marL="2286000" lvl="4" indent="-333756" algn="l">
              <a:spcBef>
                <a:spcPts val="496"/>
              </a:spcBef>
              <a:spcAft>
                <a:spcPts val="0"/>
              </a:spcAft>
              <a:buSzPts val="1656"/>
              <a:buChar char="◼"/>
              <a:defRPr/>
            </a:lvl5pPr>
            <a:lvl6pPr marL="2743200" lvl="5" indent="-333756" algn="l">
              <a:spcBef>
                <a:spcPts val="496"/>
              </a:spcBef>
              <a:spcAft>
                <a:spcPts val="0"/>
              </a:spcAft>
              <a:buSzPts val="1656"/>
              <a:buChar char="◼"/>
              <a:defRPr/>
            </a:lvl6pPr>
            <a:lvl7pPr marL="3200400" lvl="6" indent="-333756" algn="l">
              <a:spcBef>
                <a:spcPts val="496"/>
              </a:spcBef>
              <a:spcAft>
                <a:spcPts val="0"/>
              </a:spcAft>
              <a:buSzPts val="1656"/>
              <a:buChar char="◼"/>
              <a:defRPr/>
            </a:lvl7pPr>
            <a:lvl8pPr marL="3657600" lvl="7" indent="-333756" algn="l">
              <a:spcBef>
                <a:spcPts val="496"/>
              </a:spcBef>
              <a:spcAft>
                <a:spcPts val="0"/>
              </a:spcAft>
              <a:buSzPts val="1656"/>
              <a:buChar char="◼"/>
              <a:defRPr/>
            </a:lvl8pPr>
            <a:lvl9pPr marL="4114800" lvl="8" indent="-333756" algn="l">
              <a:spcBef>
                <a:spcPts val="496"/>
              </a:spcBef>
              <a:spcAft>
                <a:spcPts val="496"/>
              </a:spcAft>
              <a:buSzPts val="1656"/>
              <a:buChar char="◼"/>
              <a:defRPr/>
            </a:lvl9pPr>
          </a:lstStyle>
          <a:p>
            <a:endParaRPr/>
          </a:p>
        </p:txBody>
      </p:sp>
      <p:sp>
        <p:nvSpPr>
          <p:cNvPr id="51" name="Google Shape;51;p26"/>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4"/>
        <p:cNvGrpSpPr/>
        <p:nvPr/>
      </p:nvGrpSpPr>
      <p:grpSpPr>
        <a:xfrm>
          <a:off x="0" y="0"/>
          <a:ext cx="0" cy="0"/>
          <a:chOff x="0" y="0"/>
          <a:chExt cx="0" cy="0"/>
        </a:xfrm>
      </p:grpSpPr>
      <p:sp>
        <p:nvSpPr>
          <p:cNvPr id="55" name="Google Shape;55;p27"/>
          <p:cNvSpPr/>
          <p:nvPr/>
        </p:nvSpPr>
        <p:spPr>
          <a:xfrm>
            <a:off x="368748" y="501531"/>
            <a:ext cx="9343129" cy="104086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7"/>
          <p:cNvSpPr txBox="1">
            <a:spLocks noGrp="1"/>
          </p:cNvSpPr>
          <p:nvPr>
            <p:ph type="title"/>
          </p:nvPr>
        </p:nvSpPr>
        <p:spPr>
          <a:xfrm>
            <a:off x="480544" y="603319"/>
            <a:ext cx="9119539" cy="81720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733574" y="1861154"/>
            <a:ext cx="4206110" cy="443197"/>
          </a:xfrm>
          <a:prstGeom prst="rect">
            <a:avLst/>
          </a:prstGeom>
          <a:noFill/>
          <a:ln>
            <a:noFill/>
          </a:ln>
        </p:spPr>
        <p:txBody>
          <a:bodyPr spcFirstLastPara="1" wrap="square" lIns="91425" tIns="45700" rIns="91425" bIns="45700" anchor="b" anchorCtr="0">
            <a:noAutofit/>
          </a:bodyPr>
          <a:lstStyle>
            <a:lvl1pPr marL="457200" lvl="0" indent="-228600" algn="l">
              <a:spcBef>
                <a:spcPts val="364"/>
              </a:spcBef>
              <a:spcAft>
                <a:spcPts val="0"/>
              </a:spcAft>
              <a:buSzPts val="1673"/>
              <a:buNone/>
              <a:defRPr sz="1819" b="0">
                <a:solidFill>
                  <a:schemeClr val="accent2"/>
                </a:solidFill>
              </a:defRPr>
            </a:lvl1pPr>
            <a:lvl2pPr marL="914400" lvl="1" indent="-228600" algn="l">
              <a:spcBef>
                <a:spcPts val="496"/>
              </a:spcBef>
              <a:spcAft>
                <a:spcPts val="0"/>
              </a:spcAft>
              <a:buSzPts val="1522"/>
              <a:buNone/>
              <a:defRPr sz="1654" b="1"/>
            </a:lvl2pPr>
            <a:lvl3pPr marL="1371600" lvl="2" indent="-228600" algn="l">
              <a:spcBef>
                <a:spcPts val="496"/>
              </a:spcBef>
              <a:spcAft>
                <a:spcPts val="0"/>
              </a:spcAft>
              <a:buSzPts val="1369"/>
              <a:buNone/>
              <a:defRPr sz="1488" b="1"/>
            </a:lvl3pPr>
            <a:lvl4pPr marL="1828800" lvl="3" indent="-228600" algn="l">
              <a:spcBef>
                <a:spcPts val="496"/>
              </a:spcBef>
              <a:spcAft>
                <a:spcPts val="0"/>
              </a:spcAft>
              <a:buSzPts val="1217"/>
              <a:buNone/>
              <a:defRPr sz="1323" b="1"/>
            </a:lvl4pPr>
            <a:lvl5pPr marL="2286000" lvl="4" indent="-228600" algn="l">
              <a:spcBef>
                <a:spcPts val="496"/>
              </a:spcBef>
              <a:spcAft>
                <a:spcPts val="0"/>
              </a:spcAft>
              <a:buSzPts val="1217"/>
              <a:buNone/>
              <a:defRPr sz="1323" b="1"/>
            </a:lvl5pPr>
            <a:lvl6pPr marL="2743200" lvl="5" indent="-228600" algn="l">
              <a:spcBef>
                <a:spcPts val="496"/>
              </a:spcBef>
              <a:spcAft>
                <a:spcPts val="0"/>
              </a:spcAft>
              <a:buSzPts val="1217"/>
              <a:buNone/>
              <a:defRPr sz="1323" b="1"/>
            </a:lvl6pPr>
            <a:lvl7pPr marL="3200400" lvl="6" indent="-228600" algn="l">
              <a:spcBef>
                <a:spcPts val="496"/>
              </a:spcBef>
              <a:spcAft>
                <a:spcPts val="0"/>
              </a:spcAft>
              <a:buSzPts val="1217"/>
              <a:buNone/>
              <a:defRPr sz="1323" b="1"/>
            </a:lvl7pPr>
            <a:lvl8pPr marL="3657600" lvl="7" indent="-228600" algn="l">
              <a:spcBef>
                <a:spcPts val="496"/>
              </a:spcBef>
              <a:spcAft>
                <a:spcPts val="0"/>
              </a:spcAft>
              <a:buSzPts val="1217"/>
              <a:buNone/>
              <a:defRPr sz="1323" b="1"/>
            </a:lvl8pPr>
            <a:lvl9pPr marL="4114800" lvl="8" indent="-228600" algn="l">
              <a:spcBef>
                <a:spcPts val="496"/>
              </a:spcBef>
              <a:spcAft>
                <a:spcPts val="496"/>
              </a:spcAft>
              <a:buSzPts val="1217"/>
              <a:buNone/>
              <a:defRPr sz="1323" b="1"/>
            </a:lvl9pPr>
          </a:lstStyle>
          <a:p>
            <a:endParaRPr/>
          </a:p>
        </p:txBody>
      </p:sp>
      <p:sp>
        <p:nvSpPr>
          <p:cNvPr id="58" name="Google Shape;58;p27"/>
          <p:cNvSpPr txBox="1">
            <a:spLocks noGrp="1"/>
          </p:cNvSpPr>
          <p:nvPr>
            <p:ph type="body" idx="2"/>
          </p:nvPr>
        </p:nvSpPr>
        <p:spPr>
          <a:xfrm>
            <a:off x="480544" y="2419412"/>
            <a:ext cx="4459139" cy="242680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496"/>
              </a:spcBef>
              <a:spcAft>
                <a:spcPts val="0"/>
              </a:spcAft>
              <a:buSzPts val="1656"/>
              <a:buChar char="◼"/>
              <a:defRPr/>
            </a:lvl2pPr>
            <a:lvl3pPr marL="1371600" lvl="2" indent="-333756" algn="l">
              <a:spcBef>
                <a:spcPts val="496"/>
              </a:spcBef>
              <a:spcAft>
                <a:spcPts val="0"/>
              </a:spcAft>
              <a:buSzPts val="1656"/>
              <a:buChar char="◼"/>
              <a:defRPr/>
            </a:lvl3pPr>
            <a:lvl4pPr marL="1828800" lvl="3" indent="-333756" algn="l">
              <a:spcBef>
                <a:spcPts val="496"/>
              </a:spcBef>
              <a:spcAft>
                <a:spcPts val="0"/>
              </a:spcAft>
              <a:buSzPts val="1656"/>
              <a:buChar char="◼"/>
              <a:defRPr/>
            </a:lvl4pPr>
            <a:lvl5pPr marL="2286000" lvl="4" indent="-333756" algn="l">
              <a:spcBef>
                <a:spcPts val="496"/>
              </a:spcBef>
              <a:spcAft>
                <a:spcPts val="0"/>
              </a:spcAft>
              <a:buSzPts val="1656"/>
              <a:buChar char="◼"/>
              <a:defRPr/>
            </a:lvl5pPr>
            <a:lvl6pPr marL="2743200" lvl="5" indent="-333756" algn="l">
              <a:spcBef>
                <a:spcPts val="496"/>
              </a:spcBef>
              <a:spcAft>
                <a:spcPts val="0"/>
              </a:spcAft>
              <a:buSzPts val="1656"/>
              <a:buChar char="◼"/>
              <a:defRPr/>
            </a:lvl6pPr>
            <a:lvl7pPr marL="3200400" lvl="6" indent="-333756" algn="l">
              <a:spcBef>
                <a:spcPts val="496"/>
              </a:spcBef>
              <a:spcAft>
                <a:spcPts val="0"/>
              </a:spcAft>
              <a:buSzPts val="1656"/>
              <a:buChar char="◼"/>
              <a:defRPr/>
            </a:lvl7pPr>
            <a:lvl8pPr marL="3657600" lvl="7" indent="-333756" algn="l">
              <a:spcBef>
                <a:spcPts val="496"/>
              </a:spcBef>
              <a:spcAft>
                <a:spcPts val="0"/>
              </a:spcAft>
              <a:buSzPts val="1656"/>
              <a:buChar char="◼"/>
              <a:defRPr/>
            </a:lvl8pPr>
            <a:lvl9pPr marL="4114800" lvl="8" indent="-333756" algn="l">
              <a:spcBef>
                <a:spcPts val="496"/>
              </a:spcBef>
              <a:spcAft>
                <a:spcPts val="496"/>
              </a:spcAft>
              <a:buSzPts val="1656"/>
              <a:buChar char="◼"/>
              <a:defRPr/>
            </a:lvl9pPr>
          </a:lstStyle>
          <a:p>
            <a:endParaRPr/>
          </a:p>
        </p:txBody>
      </p:sp>
      <p:sp>
        <p:nvSpPr>
          <p:cNvPr id="59" name="Google Shape;59;p27"/>
          <p:cNvSpPr txBox="1">
            <a:spLocks noGrp="1"/>
          </p:cNvSpPr>
          <p:nvPr>
            <p:ph type="body" idx="3"/>
          </p:nvPr>
        </p:nvSpPr>
        <p:spPr>
          <a:xfrm>
            <a:off x="5393974" y="1861155"/>
            <a:ext cx="4206109" cy="457557"/>
          </a:xfrm>
          <a:prstGeom prst="rect">
            <a:avLst/>
          </a:prstGeom>
          <a:noFill/>
          <a:ln>
            <a:noFill/>
          </a:ln>
        </p:spPr>
        <p:txBody>
          <a:bodyPr spcFirstLastPara="1" wrap="square" lIns="91425" tIns="45700" rIns="91425" bIns="45700" anchor="b" anchorCtr="0">
            <a:noAutofit/>
          </a:bodyPr>
          <a:lstStyle>
            <a:lvl1pPr marL="457200" lvl="0" indent="-228600" algn="l">
              <a:spcBef>
                <a:spcPts val="364"/>
              </a:spcBef>
              <a:spcAft>
                <a:spcPts val="0"/>
              </a:spcAft>
              <a:buSzPts val="1673"/>
              <a:buNone/>
              <a:defRPr sz="1819" b="0">
                <a:solidFill>
                  <a:schemeClr val="accent2"/>
                </a:solidFill>
              </a:defRPr>
            </a:lvl1pPr>
            <a:lvl2pPr marL="914400" lvl="1" indent="-228600" algn="l">
              <a:spcBef>
                <a:spcPts val="496"/>
              </a:spcBef>
              <a:spcAft>
                <a:spcPts val="0"/>
              </a:spcAft>
              <a:buSzPts val="1522"/>
              <a:buNone/>
              <a:defRPr sz="1654" b="1"/>
            </a:lvl2pPr>
            <a:lvl3pPr marL="1371600" lvl="2" indent="-228600" algn="l">
              <a:spcBef>
                <a:spcPts val="496"/>
              </a:spcBef>
              <a:spcAft>
                <a:spcPts val="0"/>
              </a:spcAft>
              <a:buSzPts val="1369"/>
              <a:buNone/>
              <a:defRPr sz="1488" b="1"/>
            </a:lvl3pPr>
            <a:lvl4pPr marL="1828800" lvl="3" indent="-228600" algn="l">
              <a:spcBef>
                <a:spcPts val="496"/>
              </a:spcBef>
              <a:spcAft>
                <a:spcPts val="0"/>
              </a:spcAft>
              <a:buSzPts val="1217"/>
              <a:buNone/>
              <a:defRPr sz="1323" b="1"/>
            </a:lvl4pPr>
            <a:lvl5pPr marL="2286000" lvl="4" indent="-228600" algn="l">
              <a:spcBef>
                <a:spcPts val="496"/>
              </a:spcBef>
              <a:spcAft>
                <a:spcPts val="0"/>
              </a:spcAft>
              <a:buSzPts val="1217"/>
              <a:buNone/>
              <a:defRPr sz="1323" b="1"/>
            </a:lvl5pPr>
            <a:lvl6pPr marL="2743200" lvl="5" indent="-228600" algn="l">
              <a:spcBef>
                <a:spcPts val="496"/>
              </a:spcBef>
              <a:spcAft>
                <a:spcPts val="0"/>
              </a:spcAft>
              <a:buSzPts val="1217"/>
              <a:buNone/>
              <a:defRPr sz="1323" b="1"/>
            </a:lvl6pPr>
            <a:lvl7pPr marL="3200400" lvl="6" indent="-228600" algn="l">
              <a:spcBef>
                <a:spcPts val="496"/>
              </a:spcBef>
              <a:spcAft>
                <a:spcPts val="0"/>
              </a:spcAft>
              <a:buSzPts val="1217"/>
              <a:buNone/>
              <a:defRPr sz="1323" b="1"/>
            </a:lvl7pPr>
            <a:lvl8pPr marL="3657600" lvl="7" indent="-228600" algn="l">
              <a:spcBef>
                <a:spcPts val="496"/>
              </a:spcBef>
              <a:spcAft>
                <a:spcPts val="0"/>
              </a:spcAft>
              <a:buSzPts val="1217"/>
              <a:buNone/>
              <a:defRPr sz="1323" b="1"/>
            </a:lvl8pPr>
            <a:lvl9pPr marL="4114800" lvl="8" indent="-228600" algn="l">
              <a:spcBef>
                <a:spcPts val="496"/>
              </a:spcBef>
              <a:spcAft>
                <a:spcPts val="496"/>
              </a:spcAft>
              <a:buSzPts val="1217"/>
              <a:buNone/>
              <a:defRPr sz="1323" b="1"/>
            </a:lvl9pPr>
          </a:lstStyle>
          <a:p>
            <a:endParaRPr/>
          </a:p>
        </p:txBody>
      </p:sp>
      <p:sp>
        <p:nvSpPr>
          <p:cNvPr id="60" name="Google Shape;60;p27"/>
          <p:cNvSpPr txBox="1">
            <a:spLocks noGrp="1"/>
          </p:cNvSpPr>
          <p:nvPr>
            <p:ph type="body" idx="4"/>
          </p:nvPr>
        </p:nvSpPr>
        <p:spPr>
          <a:xfrm>
            <a:off x="5140944" y="2419412"/>
            <a:ext cx="4459139" cy="242680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496"/>
              </a:spcBef>
              <a:spcAft>
                <a:spcPts val="0"/>
              </a:spcAft>
              <a:buSzPts val="1656"/>
              <a:buChar char="◼"/>
              <a:defRPr/>
            </a:lvl2pPr>
            <a:lvl3pPr marL="1371600" lvl="2" indent="-333756" algn="l">
              <a:spcBef>
                <a:spcPts val="496"/>
              </a:spcBef>
              <a:spcAft>
                <a:spcPts val="0"/>
              </a:spcAft>
              <a:buSzPts val="1656"/>
              <a:buChar char="◼"/>
              <a:defRPr/>
            </a:lvl3pPr>
            <a:lvl4pPr marL="1828800" lvl="3" indent="-333756" algn="l">
              <a:spcBef>
                <a:spcPts val="496"/>
              </a:spcBef>
              <a:spcAft>
                <a:spcPts val="0"/>
              </a:spcAft>
              <a:buSzPts val="1656"/>
              <a:buChar char="◼"/>
              <a:defRPr/>
            </a:lvl4pPr>
            <a:lvl5pPr marL="2286000" lvl="4" indent="-333756" algn="l">
              <a:spcBef>
                <a:spcPts val="496"/>
              </a:spcBef>
              <a:spcAft>
                <a:spcPts val="0"/>
              </a:spcAft>
              <a:buSzPts val="1656"/>
              <a:buChar char="◼"/>
              <a:defRPr/>
            </a:lvl5pPr>
            <a:lvl6pPr marL="2743200" lvl="5" indent="-333756" algn="l">
              <a:spcBef>
                <a:spcPts val="496"/>
              </a:spcBef>
              <a:spcAft>
                <a:spcPts val="0"/>
              </a:spcAft>
              <a:buSzPts val="1656"/>
              <a:buChar char="◼"/>
              <a:defRPr/>
            </a:lvl6pPr>
            <a:lvl7pPr marL="3200400" lvl="6" indent="-333756" algn="l">
              <a:spcBef>
                <a:spcPts val="496"/>
              </a:spcBef>
              <a:spcAft>
                <a:spcPts val="0"/>
              </a:spcAft>
              <a:buSzPts val="1656"/>
              <a:buChar char="◼"/>
              <a:defRPr/>
            </a:lvl7pPr>
            <a:lvl8pPr marL="3657600" lvl="7" indent="-333756" algn="l">
              <a:spcBef>
                <a:spcPts val="496"/>
              </a:spcBef>
              <a:spcAft>
                <a:spcPts val="0"/>
              </a:spcAft>
              <a:buSzPts val="1656"/>
              <a:buChar char="◼"/>
              <a:defRPr/>
            </a:lvl8pPr>
            <a:lvl9pPr marL="4114800" lvl="8" indent="-333756" algn="l">
              <a:spcBef>
                <a:spcPts val="496"/>
              </a:spcBef>
              <a:spcAft>
                <a:spcPts val="496"/>
              </a:spcAft>
              <a:buSzPts val="1656"/>
              <a:buChar char="◼"/>
              <a:defRPr/>
            </a:lvl9pPr>
          </a:lstStyle>
          <a:p>
            <a:endParaRPr/>
          </a:p>
        </p:txBody>
      </p:sp>
      <p:sp>
        <p:nvSpPr>
          <p:cNvPr id="61" name="Google Shape;61;p27"/>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64"/>
        <p:cNvGrpSpPr/>
        <p:nvPr/>
      </p:nvGrpSpPr>
      <p:grpSpPr>
        <a:xfrm>
          <a:off x="0" y="0"/>
          <a:ext cx="0" cy="0"/>
          <a:chOff x="0" y="0"/>
          <a:chExt cx="0" cy="0"/>
        </a:xfrm>
      </p:grpSpPr>
      <p:sp>
        <p:nvSpPr>
          <p:cNvPr id="65" name="Google Shape;65;p28"/>
          <p:cNvSpPr/>
          <p:nvPr/>
        </p:nvSpPr>
        <p:spPr>
          <a:xfrm>
            <a:off x="364367" y="501531"/>
            <a:ext cx="9343129" cy="104086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8"/>
          <p:cNvSpPr txBox="1">
            <a:spLocks noGrp="1"/>
          </p:cNvSpPr>
          <p:nvPr>
            <p:ph type="title"/>
          </p:nvPr>
        </p:nvSpPr>
        <p:spPr>
          <a:xfrm>
            <a:off x="476162" y="603319"/>
            <a:ext cx="9119539" cy="81720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70"/>
        <p:cNvGrpSpPr/>
        <p:nvPr/>
      </p:nvGrpSpPr>
      <p:grpSpPr>
        <a:xfrm>
          <a:off x="0" y="0"/>
          <a:ext cx="0" cy="0"/>
          <a:chOff x="0" y="0"/>
          <a:chExt cx="0" cy="0"/>
        </a:xfrm>
      </p:grpSpPr>
      <p:sp>
        <p:nvSpPr>
          <p:cNvPr id="71" name="Google Shape;71;p29"/>
          <p:cNvSpPr/>
          <p:nvPr/>
        </p:nvSpPr>
        <p:spPr>
          <a:xfrm>
            <a:off x="370265" y="4251650"/>
            <a:ext cx="9341611" cy="105399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9"/>
          <p:cNvSpPr txBox="1">
            <a:spLocks noGrp="1"/>
          </p:cNvSpPr>
          <p:nvPr>
            <p:ph type="title"/>
          </p:nvPr>
        </p:nvSpPr>
        <p:spPr>
          <a:xfrm>
            <a:off x="480543" y="4351139"/>
            <a:ext cx="4059242" cy="57012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9F276A"/>
              </a:buClr>
              <a:buSzPts val="1654"/>
              <a:buFont typeface="Gill Sans"/>
              <a:buNone/>
              <a:defRPr sz="1654" b="0">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body" idx="1"/>
          </p:nvPr>
        </p:nvSpPr>
        <p:spPr>
          <a:xfrm>
            <a:off x="370264" y="497103"/>
            <a:ext cx="9337179" cy="3476747"/>
          </a:xfrm>
          <a:prstGeom prst="rect">
            <a:avLst/>
          </a:prstGeom>
          <a:noFill/>
          <a:ln>
            <a:noFill/>
          </a:ln>
        </p:spPr>
        <p:txBody>
          <a:bodyPr spcFirstLastPara="1" wrap="square" lIns="91425" tIns="45700" rIns="91425" bIns="45700" anchor="ctr" anchorCtr="0">
            <a:normAutofit/>
          </a:bodyPr>
          <a:lstStyle>
            <a:lvl1pPr marL="457200" lvl="0" indent="-325227" algn="l">
              <a:spcBef>
                <a:spcPts val="331"/>
              </a:spcBef>
              <a:spcAft>
                <a:spcPts val="0"/>
              </a:spcAft>
              <a:buSzPts val="1522"/>
              <a:buChar char="◼"/>
              <a:defRPr sz="1654">
                <a:solidFill>
                  <a:schemeClr val="dk2"/>
                </a:solidFill>
              </a:defRPr>
            </a:lvl1pPr>
            <a:lvl2pPr marL="914400" lvl="1" indent="-315529" algn="l">
              <a:spcBef>
                <a:spcPts val="496"/>
              </a:spcBef>
              <a:spcAft>
                <a:spcPts val="0"/>
              </a:spcAft>
              <a:buSzPts val="1369"/>
              <a:buChar char="◼"/>
              <a:defRPr sz="1488">
                <a:solidFill>
                  <a:schemeClr val="dk2"/>
                </a:solidFill>
              </a:defRPr>
            </a:lvl2pPr>
            <a:lvl3pPr marL="1371600" lvl="2" indent="-305890" algn="l">
              <a:spcBef>
                <a:spcPts val="496"/>
              </a:spcBef>
              <a:spcAft>
                <a:spcPts val="0"/>
              </a:spcAft>
              <a:buSzPts val="1217"/>
              <a:buChar char="◼"/>
              <a:defRPr sz="1323">
                <a:solidFill>
                  <a:schemeClr val="dk2"/>
                </a:solidFill>
              </a:defRPr>
            </a:lvl3pPr>
            <a:lvl4pPr marL="1828800" lvl="3" indent="-296250" algn="l">
              <a:spcBef>
                <a:spcPts val="496"/>
              </a:spcBef>
              <a:spcAft>
                <a:spcPts val="0"/>
              </a:spcAft>
              <a:buSzPts val="1065"/>
              <a:buChar char="◼"/>
              <a:defRPr sz="1158">
                <a:solidFill>
                  <a:schemeClr val="dk2"/>
                </a:solidFill>
              </a:defRPr>
            </a:lvl4pPr>
            <a:lvl5pPr marL="2286000" lvl="4" indent="-296250" algn="l">
              <a:spcBef>
                <a:spcPts val="496"/>
              </a:spcBef>
              <a:spcAft>
                <a:spcPts val="0"/>
              </a:spcAft>
              <a:buSzPts val="1065"/>
              <a:buChar char="◼"/>
              <a:defRPr sz="1158">
                <a:solidFill>
                  <a:schemeClr val="dk2"/>
                </a:solidFill>
              </a:defRPr>
            </a:lvl5pPr>
            <a:lvl6pPr marL="2743200" lvl="5" indent="-296250" algn="l">
              <a:spcBef>
                <a:spcPts val="496"/>
              </a:spcBef>
              <a:spcAft>
                <a:spcPts val="0"/>
              </a:spcAft>
              <a:buSzPts val="1065"/>
              <a:buChar char="◼"/>
              <a:defRPr sz="1158">
                <a:solidFill>
                  <a:schemeClr val="dk2"/>
                </a:solidFill>
              </a:defRPr>
            </a:lvl6pPr>
            <a:lvl7pPr marL="3200400" lvl="6" indent="-296250" algn="l">
              <a:spcBef>
                <a:spcPts val="496"/>
              </a:spcBef>
              <a:spcAft>
                <a:spcPts val="0"/>
              </a:spcAft>
              <a:buSzPts val="1065"/>
              <a:buChar char="◼"/>
              <a:defRPr sz="1158">
                <a:solidFill>
                  <a:schemeClr val="dk2"/>
                </a:solidFill>
              </a:defRPr>
            </a:lvl7pPr>
            <a:lvl8pPr marL="3657600" lvl="7" indent="-296251" algn="l">
              <a:spcBef>
                <a:spcPts val="496"/>
              </a:spcBef>
              <a:spcAft>
                <a:spcPts val="0"/>
              </a:spcAft>
              <a:buSzPts val="1065"/>
              <a:buChar char="◼"/>
              <a:defRPr sz="1158">
                <a:solidFill>
                  <a:schemeClr val="dk2"/>
                </a:solidFill>
              </a:defRPr>
            </a:lvl8pPr>
            <a:lvl9pPr marL="4114800" lvl="8" indent="-296251" algn="l">
              <a:spcBef>
                <a:spcPts val="496"/>
              </a:spcBef>
              <a:spcAft>
                <a:spcPts val="496"/>
              </a:spcAft>
              <a:buSzPts val="1065"/>
              <a:buChar char="◼"/>
              <a:defRPr sz="1158">
                <a:solidFill>
                  <a:schemeClr val="dk2"/>
                </a:solidFill>
              </a:defRPr>
            </a:lvl9pPr>
          </a:lstStyle>
          <a:p>
            <a:endParaRPr/>
          </a:p>
        </p:txBody>
      </p:sp>
      <p:sp>
        <p:nvSpPr>
          <p:cNvPr id="74" name="Google Shape;74;p29"/>
          <p:cNvSpPr txBox="1">
            <a:spLocks noGrp="1"/>
          </p:cNvSpPr>
          <p:nvPr>
            <p:ph type="body" idx="2"/>
          </p:nvPr>
        </p:nvSpPr>
        <p:spPr>
          <a:xfrm>
            <a:off x="4746644" y="4351139"/>
            <a:ext cx="4853440" cy="570127"/>
          </a:xfrm>
          <a:prstGeom prst="rect">
            <a:avLst/>
          </a:prstGeom>
          <a:noFill/>
          <a:ln>
            <a:noFill/>
          </a:ln>
        </p:spPr>
        <p:txBody>
          <a:bodyPr spcFirstLastPara="1" wrap="square" lIns="91425" tIns="45700" rIns="91425" bIns="45700" anchor="ctr" anchorCtr="0">
            <a:normAutofit/>
          </a:bodyPr>
          <a:lstStyle>
            <a:lvl1pPr marL="457200" lvl="0" indent="-228600" algn="r">
              <a:spcBef>
                <a:spcPts val="182"/>
              </a:spcBef>
              <a:spcAft>
                <a:spcPts val="0"/>
              </a:spcAft>
              <a:buSzPts val="836"/>
              <a:buNone/>
              <a:defRPr sz="909">
                <a:solidFill>
                  <a:schemeClr val="lt1"/>
                </a:solidFill>
              </a:defRPr>
            </a:lvl1pPr>
            <a:lvl2pPr marL="914400" lvl="1" indent="-228600" algn="l">
              <a:spcBef>
                <a:spcPts val="496"/>
              </a:spcBef>
              <a:spcAft>
                <a:spcPts val="0"/>
              </a:spcAft>
              <a:buSzPts val="836"/>
              <a:buNone/>
              <a:defRPr sz="909"/>
            </a:lvl2pPr>
            <a:lvl3pPr marL="1371600" lvl="2" indent="-228600" algn="l">
              <a:spcBef>
                <a:spcPts val="496"/>
              </a:spcBef>
              <a:spcAft>
                <a:spcPts val="0"/>
              </a:spcAft>
              <a:buSzPts val="761"/>
              <a:buNone/>
              <a:defRPr sz="827"/>
            </a:lvl3pPr>
            <a:lvl4pPr marL="1828800" lvl="3" indent="-228600" algn="l">
              <a:spcBef>
                <a:spcPts val="496"/>
              </a:spcBef>
              <a:spcAft>
                <a:spcPts val="0"/>
              </a:spcAft>
              <a:buSzPts val="684"/>
              <a:buNone/>
              <a:defRPr sz="744"/>
            </a:lvl4pPr>
            <a:lvl5pPr marL="2286000" lvl="4" indent="-228600" algn="l">
              <a:spcBef>
                <a:spcPts val="496"/>
              </a:spcBef>
              <a:spcAft>
                <a:spcPts val="0"/>
              </a:spcAft>
              <a:buSzPts val="684"/>
              <a:buNone/>
              <a:defRPr sz="744"/>
            </a:lvl5pPr>
            <a:lvl6pPr marL="2743200" lvl="5" indent="-228600" algn="l">
              <a:spcBef>
                <a:spcPts val="496"/>
              </a:spcBef>
              <a:spcAft>
                <a:spcPts val="0"/>
              </a:spcAft>
              <a:buSzPts val="684"/>
              <a:buNone/>
              <a:defRPr sz="744"/>
            </a:lvl6pPr>
            <a:lvl7pPr marL="3200400" lvl="6" indent="-228600" algn="l">
              <a:spcBef>
                <a:spcPts val="496"/>
              </a:spcBef>
              <a:spcAft>
                <a:spcPts val="0"/>
              </a:spcAft>
              <a:buSzPts val="684"/>
              <a:buNone/>
              <a:defRPr sz="744"/>
            </a:lvl7pPr>
            <a:lvl8pPr marL="3657600" lvl="7" indent="-228600" algn="l">
              <a:spcBef>
                <a:spcPts val="496"/>
              </a:spcBef>
              <a:spcAft>
                <a:spcPts val="0"/>
              </a:spcAft>
              <a:buSzPts val="684"/>
              <a:buNone/>
              <a:defRPr sz="744"/>
            </a:lvl8pPr>
            <a:lvl9pPr marL="4114800" lvl="8" indent="-228600" algn="l">
              <a:spcBef>
                <a:spcPts val="496"/>
              </a:spcBef>
              <a:spcAft>
                <a:spcPts val="496"/>
              </a:spcAft>
              <a:buSzPts val="684"/>
              <a:buNone/>
              <a:defRPr sz="744"/>
            </a:lvl9pPr>
          </a:lstStyle>
          <a:p>
            <a:endParaRPr/>
          </a:p>
        </p:txBody>
      </p:sp>
      <p:sp>
        <p:nvSpPr>
          <p:cNvPr id="75" name="Google Shape;75;p29"/>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9F276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44">
                <a:solidFill>
                  <a:srgbClr val="9F276A"/>
                </a:solidFill>
                <a:latin typeface="Gill Sans"/>
                <a:ea typeface="Gill Sans"/>
                <a:cs typeface="Gill Sans"/>
                <a:sym typeface="Gill Sans"/>
              </a:defRPr>
            </a:lvl1pPr>
            <a:lvl2pPr marL="0" lvl="1" indent="0" algn="r">
              <a:spcBef>
                <a:spcPts val="0"/>
              </a:spcBef>
              <a:buNone/>
              <a:defRPr sz="744">
                <a:solidFill>
                  <a:srgbClr val="9F276A"/>
                </a:solidFill>
                <a:latin typeface="Gill Sans"/>
                <a:ea typeface="Gill Sans"/>
                <a:cs typeface="Gill Sans"/>
                <a:sym typeface="Gill Sans"/>
              </a:defRPr>
            </a:lvl2pPr>
            <a:lvl3pPr marL="0" lvl="2" indent="0" algn="r">
              <a:spcBef>
                <a:spcPts val="0"/>
              </a:spcBef>
              <a:buNone/>
              <a:defRPr sz="744">
                <a:solidFill>
                  <a:srgbClr val="9F276A"/>
                </a:solidFill>
                <a:latin typeface="Gill Sans"/>
                <a:ea typeface="Gill Sans"/>
                <a:cs typeface="Gill Sans"/>
                <a:sym typeface="Gill Sans"/>
              </a:defRPr>
            </a:lvl3pPr>
            <a:lvl4pPr marL="0" lvl="3" indent="0" algn="r">
              <a:spcBef>
                <a:spcPts val="0"/>
              </a:spcBef>
              <a:buNone/>
              <a:defRPr sz="744">
                <a:solidFill>
                  <a:srgbClr val="9F276A"/>
                </a:solidFill>
                <a:latin typeface="Gill Sans"/>
                <a:ea typeface="Gill Sans"/>
                <a:cs typeface="Gill Sans"/>
                <a:sym typeface="Gill Sans"/>
              </a:defRPr>
            </a:lvl4pPr>
            <a:lvl5pPr marL="0" lvl="4" indent="0" algn="r">
              <a:spcBef>
                <a:spcPts val="0"/>
              </a:spcBef>
              <a:buNone/>
              <a:defRPr sz="744">
                <a:solidFill>
                  <a:srgbClr val="9F276A"/>
                </a:solidFill>
                <a:latin typeface="Gill Sans"/>
                <a:ea typeface="Gill Sans"/>
                <a:cs typeface="Gill Sans"/>
                <a:sym typeface="Gill Sans"/>
              </a:defRPr>
            </a:lvl5pPr>
            <a:lvl6pPr marL="0" lvl="5" indent="0" algn="r">
              <a:spcBef>
                <a:spcPts val="0"/>
              </a:spcBef>
              <a:buNone/>
              <a:defRPr sz="744">
                <a:solidFill>
                  <a:srgbClr val="9F276A"/>
                </a:solidFill>
                <a:latin typeface="Gill Sans"/>
                <a:ea typeface="Gill Sans"/>
                <a:cs typeface="Gill Sans"/>
                <a:sym typeface="Gill Sans"/>
              </a:defRPr>
            </a:lvl6pPr>
            <a:lvl7pPr marL="0" lvl="6" indent="0" algn="r">
              <a:spcBef>
                <a:spcPts val="0"/>
              </a:spcBef>
              <a:buNone/>
              <a:defRPr sz="744">
                <a:solidFill>
                  <a:srgbClr val="9F276A"/>
                </a:solidFill>
                <a:latin typeface="Gill Sans"/>
                <a:ea typeface="Gill Sans"/>
                <a:cs typeface="Gill Sans"/>
                <a:sym typeface="Gill Sans"/>
              </a:defRPr>
            </a:lvl7pPr>
            <a:lvl8pPr marL="0" lvl="7" indent="0" algn="r">
              <a:spcBef>
                <a:spcPts val="0"/>
              </a:spcBef>
              <a:buNone/>
              <a:defRPr sz="744">
                <a:solidFill>
                  <a:srgbClr val="9F276A"/>
                </a:solidFill>
                <a:latin typeface="Gill Sans"/>
                <a:ea typeface="Gill Sans"/>
                <a:cs typeface="Gill Sans"/>
                <a:sym typeface="Gill Sans"/>
              </a:defRPr>
            </a:lvl8pPr>
            <a:lvl9pPr marL="0" lvl="8" indent="0" algn="r">
              <a:spcBef>
                <a:spcPts val="0"/>
              </a:spcBef>
              <a:buNone/>
              <a:defRPr sz="744">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80543" y="583033"/>
            <a:ext cx="9119539" cy="98358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315"/>
              <a:buFont typeface="Gill Sans"/>
              <a:buNone/>
              <a:defRPr sz="2315"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20"/>
          <p:cNvSpPr txBox="1">
            <a:spLocks noGrp="1"/>
          </p:cNvSpPr>
          <p:nvPr>
            <p:ph type="body" idx="1"/>
          </p:nvPr>
        </p:nvSpPr>
        <p:spPr>
          <a:xfrm>
            <a:off x="480543" y="1931528"/>
            <a:ext cx="9119539" cy="2912829"/>
          </a:xfrm>
          <a:prstGeom prst="rect">
            <a:avLst/>
          </a:prstGeom>
          <a:noFill/>
          <a:ln>
            <a:noFill/>
          </a:ln>
        </p:spPr>
        <p:txBody>
          <a:bodyPr spcFirstLastPara="1" wrap="square" lIns="91425" tIns="45700" rIns="91425" bIns="45700" anchor="ctr" anchorCtr="0">
            <a:normAutofit/>
          </a:bodyPr>
          <a:lstStyle>
            <a:lvl1pPr marL="457200" marR="0" lvl="0" indent="-315529" algn="l" rtl="0">
              <a:spcBef>
                <a:spcPts val="298"/>
              </a:spcBef>
              <a:spcAft>
                <a:spcPts val="0"/>
              </a:spcAft>
              <a:buClr>
                <a:schemeClr val="accent2"/>
              </a:buClr>
              <a:buSzPts val="1369"/>
              <a:buFont typeface="Noto Sans Symbols"/>
              <a:buChar char="◼"/>
              <a:defRPr sz="1488" b="0" i="0" u="none" strike="noStrike" cap="none">
                <a:solidFill>
                  <a:schemeClr val="dk2"/>
                </a:solidFill>
                <a:latin typeface="Gill Sans"/>
                <a:ea typeface="Gill Sans"/>
                <a:cs typeface="Gill Sans"/>
                <a:sym typeface="Gill Sans"/>
              </a:defRPr>
            </a:lvl1pPr>
            <a:lvl2pPr marL="914400" marR="0" lvl="1" indent="-305890" algn="l" rtl="0">
              <a:spcBef>
                <a:spcPts val="496"/>
              </a:spcBef>
              <a:spcAft>
                <a:spcPts val="0"/>
              </a:spcAft>
              <a:buClr>
                <a:schemeClr val="accent2"/>
              </a:buClr>
              <a:buSzPts val="1217"/>
              <a:buFont typeface="Noto Sans Symbols"/>
              <a:buChar char="◼"/>
              <a:defRPr sz="1323" b="0" i="0" u="none" strike="noStrike" cap="none">
                <a:solidFill>
                  <a:schemeClr val="dk2"/>
                </a:solidFill>
                <a:latin typeface="Gill Sans"/>
                <a:ea typeface="Gill Sans"/>
                <a:cs typeface="Gill Sans"/>
                <a:sym typeface="Gill Sans"/>
              </a:defRPr>
            </a:lvl2pPr>
            <a:lvl3pPr marL="1371600" marR="0" lvl="2" indent="-296250" algn="l" rtl="0">
              <a:spcBef>
                <a:spcPts val="496"/>
              </a:spcBef>
              <a:spcAft>
                <a:spcPts val="0"/>
              </a:spcAft>
              <a:buClr>
                <a:schemeClr val="accent2"/>
              </a:buClr>
              <a:buSzPts val="1065"/>
              <a:buFont typeface="Noto Sans Symbols"/>
              <a:buChar char="◼"/>
              <a:defRPr sz="1158" b="0" i="0" u="none" strike="noStrike" cap="none">
                <a:solidFill>
                  <a:schemeClr val="dk2"/>
                </a:solidFill>
                <a:latin typeface="Gill Sans"/>
                <a:ea typeface="Gill Sans"/>
                <a:cs typeface="Gill Sans"/>
                <a:sym typeface="Gill Sans"/>
              </a:defRPr>
            </a:lvl3pPr>
            <a:lvl4pPr marL="1828800" marR="0" lvl="3" indent="-286553" algn="l" rtl="0">
              <a:spcBef>
                <a:spcPts val="496"/>
              </a:spcBef>
              <a:spcAft>
                <a:spcPts val="0"/>
              </a:spcAft>
              <a:buClr>
                <a:schemeClr val="accent2"/>
              </a:buClr>
              <a:buSzPts val="913"/>
              <a:buFont typeface="Noto Sans Symbols"/>
              <a:buChar char="◼"/>
              <a:defRPr sz="992" b="0" i="0" u="none" strike="noStrike" cap="none">
                <a:solidFill>
                  <a:schemeClr val="dk2"/>
                </a:solidFill>
                <a:latin typeface="Gill Sans"/>
                <a:ea typeface="Gill Sans"/>
                <a:cs typeface="Gill Sans"/>
                <a:sym typeface="Gill Sans"/>
              </a:defRPr>
            </a:lvl4pPr>
            <a:lvl5pPr marL="2286000" marR="0" lvl="4" indent="-286553" algn="l" rtl="0">
              <a:spcBef>
                <a:spcPts val="496"/>
              </a:spcBef>
              <a:spcAft>
                <a:spcPts val="0"/>
              </a:spcAft>
              <a:buClr>
                <a:schemeClr val="accent2"/>
              </a:buClr>
              <a:buSzPts val="913"/>
              <a:buFont typeface="Noto Sans Symbols"/>
              <a:buChar char="◼"/>
              <a:defRPr sz="992" b="0" i="0" u="none" strike="noStrike" cap="none">
                <a:solidFill>
                  <a:schemeClr val="dk2"/>
                </a:solidFill>
                <a:latin typeface="Gill Sans"/>
                <a:ea typeface="Gill Sans"/>
                <a:cs typeface="Gill Sans"/>
                <a:sym typeface="Gill Sans"/>
              </a:defRPr>
            </a:lvl5pPr>
            <a:lvl6pPr marL="2743200" marR="0" lvl="5" indent="-286553" algn="l" rtl="0">
              <a:spcBef>
                <a:spcPts val="496"/>
              </a:spcBef>
              <a:spcAft>
                <a:spcPts val="0"/>
              </a:spcAft>
              <a:buClr>
                <a:schemeClr val="accent2"/>
              </a:buClr>
              <a:buSzPts val="913"/>
              <a:buFont typeface="Noto Sans Symbols"/>
              <a:buChar char="◼"/>
              <a:defRPr sz="992" b="0" i="0" u="none" strike="noStrike" cap="none">
                <a:solidFill>
                  <a:schemeClr val="dk2"/>
                </a:solidFill>
                <a:latin typeface="Gill Sans"/>
                <a:ea typeface="Gill Sans"/>
                <a:cs typeface="Gill Sans"/>
                <a:sym typeface="Gill Sans"/>
              </a:defRPr>
            </a:lvl6pPr>
            <a:lvl7pPr marL="3200400" marR="0" lvl="6" indent="-286553" algn="l" rtl="0">
              <a:spcBef>
                <a:spcPts val="496"/>
              </a:spcBef>
              <a:spcAft>
                <a:spcPts val="0"/>
              </a:spcAft>
              <a:buClr>
                <a:schemeClr val="accent2"/>
              </a:buClr>
              <a:buSzPts val="913"/>
              <a:buFont typeface="Noto Sans Symbols"/>
              <a:buChar char="◼"/>
              <a:defRPr sz="992" b="0" i="0" u="none" strike="noStrike" cap="none">
                <a:solidFill>
                  <a:schemeClr val="dk2"/>
                </a:solidFill>
                <a:latin typeface="Gill Sans"/>
                <a:ea typeface="Gill Sans"/>
                <a:cs typeface="Gill Sans"/>
                <a:sym typeface="Gill Sans"/>
              </a:defRPr>
            </a:lvl7pPr>
            <a:lvl8pPr marL="3657600" marR="0" lvl="7" indent="-286553" algn="l" rtl="0">
              <a:spcBef>
                <a:spcPts val="496"/>
              </a:spcBef>
              <a:spcAft>
                <a:spcPts val="0"/>
              </a:spcAft>
              <a:buClr>
                <a:schemeClr val="accent2"/>
              </a:buClr>
              <a:buSzPts val="913"/>
              <a:buFont typeface="Noto Sans Symbols"/>
              <a:buChar char="◼"/>
              <a:defRPr sz="992" b="0" i="0" u="none" strike="noStrike" cap="none">
                <a:solidFill>
                  <a:schemeClr val="dk2"/>
                </a:solidFill>
                <a:latin typeface="Gill Sans"/>
                <a:ea typeface="Gill Sans"/>
                <a:cs typeface="Gill Sans"/>
                <a:sym typeface="Gill Sans"/>
              </a:defRPr>
            </a:lvl8pPr>
            <a:lvl9pPr marL="4114800" marR="0" lvl="8" indent="-286553" algn="l" rtl="0">
              <a:spcBef>
                <a:spcPts val="496"/>
              </a:spcBef>
              <a:spcAft>
                <a:spcPts val="496"/>
              </a:spcAft>
              <a:buClr>
                <a:schemeClr val="accent2"/>
              </a:buClr>
              <a:buSzPts val="913"/>
              <a:buFont typeface="Noto Sans Symbols"/>
              <a:buChar char="◼"/>
              <a:defRPr sz="992" b="0" i="0" u="none" strike="noStrike" cap="none">
                <a:solidFill>
                  <a:schemeClr val="dk2"/>
                </a:solidFill>
                <a:latin typeface="Gill Sans"/>
                <a:ea typeface="Gill Sans"/>
                <a:cs typeface="Gill Sans"/>
                <a:sym typeface="Gill Sans"/>
              </a:defRPr>
            </a:lvl9pPr>
          </a:lstStyle>
          <a:p>
            <a:endParaRPr/>
          </a:p>
        </p:txBody>
      </p:sp>
      <p:sp>
        <p:nvSpPr>
          <p:cNvPr id="12" name="Google Shape;12;p20"/>
          <p:cNvSpPr txBox="1">
            <a:spLocks noGrp="1"/>
          </p:cNvSpPr>
          <p:nvPr>
            <p:ph type="dt" idx="10"/>
          </p:nvPr>
        </p:nvSpPr>
        <p:spPr>
          <a:xfrm>
            <a:off x="6288775" y="4924843"/>
            <a:ext cx="2352145" cy="30190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44"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20"/>
          <p:cNvSpPr txBox="1">
            <a:spLocks noGrp="1"/>
          </p:cNvSpPr>
          <p:nvPr>
            <p:ph type="ftr" idx="11"/>
          </p:nvPr>
        </p:nvSpPr>
        <p:spPr>
          <a:xfrm>
            <a:off x="480543" y="4921267"/>
            <a:ext cx="5719308" cy="30190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44"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20"/>
          <p:cNvSpPr txBox="1">
            <a:spLocks noGrp="1"/>
          </p:cNvSpPr>
          <p:nvPr>
            <p:ph type="sldNum" idx="12"/>
          </p:nvPr>
        </p:nvSpPr>
        <p:spPr>
          <a:xfrm>
            <a:off x="8729845" y="4924843"/>
            <a:ext cx="870239" cy="301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44"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744"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744"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744"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744"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744"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744"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744"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744"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pt-BR"/>
              <a:t>‹nº›</a:t>
            </a:fld>
            <a:endParaRPr/>
          </a:p>
        </p:txBody>
      </p:sp>
      <p:sp>
        <p:nvSpPr>
          <p:cNvPr id="15" name="Google Shape;15;p20"/>
          <p:cNvSpPr/>
          <p:nvPr/>
        </p:nvSpPr>
        <p:spPr>
          <a:xfrm>
            <a:off x="369204" y="378037"/>
            <a:ext cx="3061990" cy="7854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0"/>
          <p:cNvSpPr/>
          <p:nvPr/>
        </p:nvSpPr>
        <p:spPr>
          <a:xfrm>
            <a:off x="6649431" y="375095"/>
            <a:ext cx="3061990" cy="8149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0"/>
          <p:cNvSpPr/>
          <p:nvPr/>
        </p:nvSpPr>
        <p:spPr>
          <a:xfrm>
            <a:off x="3507242" y="378037"/>
            <a:ext cx="3061990" cy="7560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pgeo.iesa.ufg.br/p/46446-tutorial-de-peticionamento-eletronic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pgeo.iesa.ufg.br/p/46446-tutorial-de-peticionamento-eletronic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ppgeo.iesa.ufg.br/p/46448-aproveitamento-de-disciplin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ppgeo.iesa.ufg.br/p/46446-tutorial-de-peticionamento-eletronic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p:nvPr/>
        </p:nvSpPr>
        <p:spPr>
          <a:xfrm>
            <a:off x="504000" y="1440000"/>
            <a:ext cx="9071280" cy="328788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pt-BR" sz="3200" b="1" i="0" u="none" strike="noStrike" cap="none">
                <a:solidFill>
                  <a:schemeClr val="dk1"/>
                </a:solidFill>
                <a:latin typeface="Arial"/>
                <a:ea typeface="Arial"/>
                <a:cs typeface="Arial"/>
                <a:sym typeface="Arial"/>
              </a:rPr>
              <a:t>Conhecendo o PPGeo:</a:t>
            </a: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pt-BR" sz="3200" b="1" i="0" u="none" strike="noStrike" cap="none">
                <a:solidFill>
                  <a:schemeClr val="dk1"/>
                </a:solidFill>
                <a:latin typeface="Arial"/>
                <a:ea typeface="Arial"/>
                <a:cs typeface="Arial"/>
                <a:sym typeface="Arial"/>
              </a:rPr>
              <a:t>regimentos e atividades</a:t>
            </a:r>
            <a:endParaRPr sz="3200" b="0" i="0" u="none" strike="noStrike" cap="none">
              <a:solidFill>
                <a:schemeClr val="dk1"/>
              </a:solidFill>
              <a:latin typeface="Arial"/>
              <a:ea typeface="Arial"/>
              <a:cs typeface="Arial"/>
              <a:sym typeface="Arial"/>
            </a:endParaRPr>
          </a:p>
        </p:txBody>
      </p:sp>
      <p:pic>
        <p:nvPicPr>
          <p:cNvPr id="104" name="Google Shape;104;p1"/>
          <p:cNvPicPr preferRelativeResize="0"/>
          <p:nvPr/>
        </p:nvPicPr>
        <p:blipFill rotWithShape="1">
          <a:blip r:embed="rId3">
            <a:alphaModFix/>
          </a:blip>
          <a:srcRect l="31691"/>
          <a:stretch/>
        </p:blipFill>
        <p:spPr>
          <a:xfrm>
            <a:off x="7404840" y="0"/>
            <a:ext cx="2170440" cy="2016720"/>
          </a:xfrm>
          <a:prstGeom prst="rect">
            <a:avLst/>
          </a:prstGeom>
          <a:noFill/>
          <a:ln>
            <a:noFill/>
          </a:ln>
        </p:spPr>
      </p:pic>
      <p:pic>
        <p:nvPicPr>
          <p:cNvPr id="105" name="Google Shape;105;p1"/>
          <p:cNvPicPr preferRelativeResize="0"/>
          <p:nvPr/>
        </p:nvPicPr>
        <p:blipFill rotWithShape="1">
          <a:blip r:embed="rId4">
            <a:alphaModFix/>
          </a:blip>
          <a:srcRect/>
          <a:stretch/>
        </p:blipFill>
        <p:spPr>
          <a:xfrm>
            <a:off x="504000" y="4321662"/>
            <a:ext cx="1971000" cy="113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p:nvPr/>
        </p:nvSpPr>
        <p:spPr>
          <a:xfrm>
            <a:off x="684360" y="560954"/>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1" strike="noStrike">
                <a:solidFill>
                  <a:schemeClr val="dk1"/>
                </a:solidFill>
              </a:rPr>
              <a:t>SINP</a:t>
            </a:r>
            <a:endParaRPr b="1"/>
          </a:p>
        </p:txBody>
      </p:sp>
      <p:sp>
        <p:nvSpPr>
          <p:cNvPr id="167" name="Google Shape;167;p7"/>
          <p:cNvSpPr/>
          <p:nvPr/>
        </p:nvSpPr>
        <p:spPr>
          <a:xfrm>
            <a:off x="562950" y="2810874"/>
            <a:ext cx="9071400" cy="1295700"/>
          </a:xfrm>
          <a:prstGeom prst="rect">
            <a:avLst/>
          </a:prstGeom>
          <a:noFill/>
          <a:ln>
            <a:noFill/>
          </a:ln>
        </p:spPr>
        <p:txBody>
          <a:bodyPr spcFirstLastPara="1" wrap="square" lIns="0" tIns="0" rIns="0" bIns="0" anchor="t" anchorCtr="0">
            <a:normAutofit/>
          </a:bodyPr>
          <a:lstStyle/>
          <a:p>
            <a:pPr marL="432000" marR="0" lvl="0" indent="-323640" algn="just" rtl="0">
              <a:lnSpc>
                <a:spcPct val="100000"/>
              </a:lnSpc>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No ano de ingresso o discente deve </a:t>
            </a:r>
            <a:r>
              <a:rPr lang="pt-BR" sz="2000" b="1" strike="noStrike">
                <a:solidFill>
                  <a:schemeClr val="dk1"/>
                </a:solidFill>
                <a:latin typeface="Arial"/>
                <a:ea typeface="Arial"/>
                <a:cs typeface="Arial"/>
                <a:sym typeface="Arial"/>
              </a:rPr>
              <a:t>participar como ouvinte</a:t>
            </a:r>
            <a:r>
              <a:rPr lang="pt-BR" sz="2000" b="0" strike="noStrike">
                <a:solidFill>
                  <a:schemeClr val="dk1"/>
                </a:solidFill>
                <a:latin typeface="Arial"/>
                <a:ea typeface="Arial"/>
                <a:cs typeface="Arial"/>
                <a:sym typeface="Arial"/>
              </a:rPr>
              <a:t> do SINP;</a:t>
            </a:r>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No segundo ano o aluno deve </a:t>
            </a:r>
            <a:r>
              <a:rPr lang="pt-BR" sz="2000" b="1" strike="noStrike">
                <a:solidFill>
                  <a:schemeClr val="dk1"/>
                </a:solidFill>
                <a:latin typeface="Arial"/>
                <a:ea typeface="Arial"/>
                <a:cs typeface="Arial"/>
                <a:sym typeface="Arial"/>
              </a:rPr>
              <a:t>apresentar </a:t>
            </a:r>
            <a:r>
              <a:rPr lang="pt-BR" sz="2000" b="0" strike="noStrike">
                <a:solidFill>
                  <a:schemeClr val="dk1"/>
                </a:solidFill>
                <a:latin typeface="Arial"/>
                <a:ea typeface="Arial"/>
                <a:cs typeface="Arial"/>
                <a:sym typeface="Arial"/>
              </a:rPr>
              <a:t>a pesquisa em andamento;</a:t>
            </a:r>
            <a:endParaRPr/>
          </a:p>
          <a:p>
            <a:pPr marL="0" marR="0" lvl="0" indent="0" algn="just" rtl="0">
              <a:lnSpc>
                <a:spcPct val="100000"/>
              </a:lnSpc>
              <a:spcBef>
                <a:spcPts val="1148"/>
              </a:spcBef>
              <a:spcAft>
                <a:spcPts val="0"/>
              </a:spcAft>
              <a:buNone/>
            </a:pPr>
            <a:endParaRPr/>
          </a:p>
        </p:txBody>
      </p:sp>
      <p:pic>
        <p:nvPicPr>
          <p:cNvPr id="168" name="Google Shape;168;p7"/>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p:nvPr/>
        </p:nvSpPr>
        <p:spPr>
          <a:xfrm>
            <a:off x="597785" y="421560"/>
            <a:ext cx="9071280" cy="9460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370" b="1" strike="noStrike">
                <a:solidFill>
                  <a:schemeClr val="dk1"/>
                </a:solidFill>
              </a:rPr>
              <a:t>Bolsistas </a:t>
            </a:r>
            <a:r>
              <a:rPr lang="pt-BR" sz="3370" strike="noStrike">
                <a:solidFill>
                  <a:schemeClr val="dk1"/>
                </a:solidFill>
              </a:rPr>
              <a:t>– Resolução 02/2019</a:t>
            </a:r>
            <a:endParaRPr sz="3370" strike="noStrike">
              <a:solidFill>
                <a:schemeClr val="dk1"/>
              </a:solidFill>
            </a:endParaRPr>
          </a:p>
          <a:p>
            <a:pPr marL="0" marR="0" lvl="0" indent="0" algn="l" rtl="0">
              <a:lnSpc>
                <a:spcPct val="100000"/>
              </a:lnSpc>
              <a:spcBef>
                <a:spcPts val="0"/>
              </a:spcBef>
              <a:spcAft>
                <a:spcPts val="0"/>
              </a:spcAft>
              <a:buNone/>
            </a:pPr>
            <a:endParaRPr sz="2070">
              <a:solidFill>
                <a:schemeClr val="dk1"/>
              </a:solidFill>
            </a:endParaRPr>
          </a:p>
        </p:txBody>
      </p:sp>
      <p:sp>
        <p:nvSpPr>
          <p:cNvPr id="174" name="Google Shape;174;p10"/>
          <p:cNvSpPr/>
          <p:nvPr/>
        </p:nvSpPr>
        <p:spPr>
          <a:xfrm>
            <a:off x="504675" y="1483725"/>
            <a:ext cx="9071400" cy="4245000"/>
          </a:xfrm>
          <a:prstGeom prst="rect">
            <a:avLst/>
          </a:prstGeom>
          <a:noFill/>
          <a:ln>
            <a:noFill/>
          </a:ln>
        </p:spPr>
        <p:txBody>
          <a:bodyPr spcFirstLastPara="1" wrap="square" lIns="0" tIns="0" rIns="0" bIns="0" anchor="t" anchorCtr="0">
            <a:normAutofit/>
          </a:bodyPr>
          <a:lstStyle/>
          <a:p>
            <a:pPr marL="457200" marR="0" lvl="0" indent="0" algn="l" rtl="0">
              <a:lnSpc>
                <a:spcPct val="90000"/>
              </a:lnSpc>
              <a:spcBef>
                <a:spcPts val="0"/>
              </a:spcBef>
              <a:spcAft>
                <a:spcPts val="0"/>
              </a:spcAft>
              <a:buNone/>
            </a:pPr>
            <a:r>
              <a:rPr lang="pt-BR" sz="1700" b="1" strike="noStrike">
                <a:solidFill>
                  <a:schemeClr val="dk1"/>
                </a:solidFill>
                <a:latin typeface="Arial"/>
                <a:ea typeface="Arial"/>
                <a:cs typeface="Arial"/>
                <a:sym typeface="Arial"/>
              </a:rPr>
              <a:t>Estágio docência:</a:t>
            </a:r>
            <a:endParaRPr sz="1700" b="0" strike="noStrike">
              <a:solidFill>
                <a:schemeClr val="dk1"/>
              </a:solidFill>
              <a:latin typeface="Arial"/>
              <a:ea typeface="Arial"/>
              <a:cs typeface="Arial"/>
              <a:sym typeface="Arial"/>
            </a:endParaRPr>
          </a:p>
          <a:p>
            <a:pPr marL="432000" marR="0" lvl="0" indent="-304590" algn="l" rtl="0">
              <a:lnSpc>
                <a:spcPct val="90000"/>
              </a:lnSpc>
              <a:spcBef>
                <a:spcPts val="1148"/>
              </a:spcBef>
              <a:spcAft>
                <a:spcPts val="0"/>
              </a:spcAft>
              <a:buClr>
                <a:srgbClr val="000000"/>
              </a:buClr>
              <a:buSzPts val="600"/>
              <a:buFont typeface="Noto Sans Symbols"/>
              <a:buChar char="■"/>
            </a:pPr>
            <a:r>
              <a:rPr lang="pt-BR" sz="1700" b="0" strike="noStrike">
                <a:solidFill>
                  <a:schemeClr val="dk1"/>
                </a:solidFill>
                <a:latin typeface="Arial"/>
                <a:ea typeface="Arial"/>
                <a:cs typeface="Arial"/>
                <a:sym typeface="Arial"/>
              </a:rPr>
              <a:t>32 horas para Mestrado;</a:t>
            </a:r>
            <a:endParaRPr sz="1100"/>
          </a:p>
          <a:p>
            <a:pPr marL="432000" marR="0" lvl="0" indent="-304590" algn="l" rtl="0">
              <a:lnSpc>
                <a:spcPct val="90000"/>
              </a:lnSpc>
              <a:spcBef>
                <a:spcPts val="1148"/>
              </a:spcBef>
              <a:spcAft>
                <a:spcPts val="0"/>
              </a:spcAft>
              <a:buClr>
                <a:srgbClr val="000000"/>
              </a:buClr>
              <a:buSzPts val="600"/>
              <a:buFont typeface="Noto Sans Symbols"/>
              <a:buChar char="■"/>
            </a:pPr>
            <a:r>
              <a:rPr lang="pt-BR" sz="1700" b="0" strike="noStrike">
                <a:solidFill>
                  <a:schemeClr val="dk1"/>
                </a:solidFill>
                <a:latin typeface="Arial"/>
                <a:ea typeface="Arial"/>
                <a:cs typeface="Arial"/>
                <a:sym typeface="Arial"/>
              </a:rPr>
              <a:t>64 horas para Doutorado (divididos em 2 semestres);</a:t>
            </a:r>
            <a:endParaRPr sz="1100"/>
          </a:p>
          <a:p>
            <a:pPr marL="432000" marR="0" lvl="0" indent="-304590" algn="l" rtl="0">
              <a:lnSpc>
                <a:spcPct val="90000"/>
              </a:lnSpc>
              <a:spcBef>
                <a:spcPts val="1148"/>
              </a:spcBef>
              <a:spcAft>
                <a:spcPts val="0"/>
              </a:spcAft>
              <a:buClr>
                <a:srgbClr val="000000"/>
              </a:buClr>
              <a:buSzPts val="600"/>
              <a:buFont typeface="Noto Sans Symbols"/>
              <a:buChar char="■"/>
            </a:pPr>
            <a:r>
              <a:rPr lang="pt-BR" sz="1700" b="0" strike="noStrike">
                <a:solidFill>
                  <a:schemeClr val="dk1"/>
                </a:solidFill>
                <a:latin typeface="Arial"/>
                <a:ea typeface="Arial"/>
                <a:cs typeface="Arial"/>
                <a:sym typeface="Arial"/>
              </a:rPr>
              <a:t>Início: Termo de compromisso;</a:t>
            </a:r>
            <a:endParaRPr sz="1100"/>
          </a:p>
          <a:p>
            <a:pPr marL="432000" marR="0" lvl="0" indent="-304590" algn="l" rtl="0">
              <a:lnSpc>
                <a:spcPct val="90000"/>
              </a:lnSpc>
              <a:spcBef>
                <a:spcPts val="1148"/>
              </a:spcBef>
              <a:spcAft>
                <a:spcPts val="0"/>
              </a:spcAft>
              <a:buClr>
                <a:srgbClr val="000000"/>
              </a:buClr>
              <a:buSzPts val="600"/>
              <a:buFont typeface="Noto Sans Symbols"/>
              <a:buChar char="■"/>
            </a:pPr>
            <a:r>
              <a:rPr lang="pt-BR" sz="1700" b="0" strike="noStrike">
                <a:solidFill>
                  <a:schemeClr val="dk1"/>
                </a:solidFill>
                <a:latin typeface="Arial"/>
                <a:ea typeface="Arial"/>
                <a:cs typeface="Arial"/>
                <a:sym typeface="Arial"/>
              </a:rPr>
              <a:t>Final: Relatório de Estágio;</a:t>
            </a:r>
            <a:endParaRPr sz="1100"/>
          </a:p>
          <a:p>
            <a:pPr marL="0" marR="0" lvl="0" indent="0" algn="l" rtl="0">
              <a:lnSpc>
                <a:spcPct val="90000"/>
              </a:lnSpc>
              <a:spcBef>
                <a:spcPts val="1148"/>
              </a:spcBef>
              <a:spcAft>
                <a:spcPts val="0"/>
              </a:spcAft>
              <a:buNone/>
            </a:pPr>
            <a:endParaRPr sz="1700" b="0" strike="noStrike">
              <a:solidFill>
                <a:schemeClr val="dk1"/>
              </a:solidFill>
              <a:latin typeface="Arial"/>
              <a:ea typeface="Arial"/>
              <a:cs typeface="Arial"/>
              <a:sym typeface="Arial"/>
            </a:endParaRPr>
          </a:p>
          <a:p>
            <a:pPr marL="432000" marR="0" lvl="0" indent="-304590" algn="l" rtl="0">
              <a:lnSpc>
                <a:spcPct val="90000"/>
              </a:lnSpc>
              <a:spcBef>
                <a:spcPts val="1148"/>
              </a:spcBef>
              <a:spcAft>
                <a:spcPts val="0"/>
              </a:spcAft>
              <a:buClr>
                <a:srgbClr val="000000"/>
              </a:buClr>
              <a:buSzPts val="600"/>
              <a:buFont typeface="Noto Sans Symbols"/>
              <a:buChar char="■"/>
            </a:pPr>
            <a:r>
              <a:rPr lang="pt-BR" sz="1700" b="1" strike="noStrike">
                <a:solidFill>
                  <a:schemeClr val="dk1"/>
                </a:solidFill>
                <a:latin typeface="Arial"/>
                <a:ea typeface="Arial"/>
                <a:cs typeface="Arial"/>
                <a:sym typeface="Arial"/>
              </a:rPr>
              <a:t>Relatório anual de atividades;</a:t>
            </a:r>
            <a:endParaRPr sz="1700" b="0" strike="noStrike">
              <a:solidFill>
                <a:schemeClr val="dk1"/>
              </a:solidFill>
              <a:latin typeface="Arial"/>
              <a:ea typeface="Arial"/>
              <a:cs typeface="Arial"/>
              <a:sym typeface="Arial"/>
            </a:endParaRPr>
          </a:p>
          <a:p>
            <a:pPr marL="432000" marR="0" lvl="0" indent="-304590" algn="l" rtl="0">
              <a:lnSpc>
                <a:spcPct val="90000"/>
              </a:lnSpc>
              <a:spcBef>
                <a:spcPts val="1148"/>
              </a:spcBef>
              <a:spcAft>
                <a:spcPts val="0"/>
              </a:spcAft>
              <a:buClr>
                <a:srgbClr val="000000"/>
              </a:buClr>
              <a:buSzPts val="600"/>
              <a:buFont typeface="Noto Sans Symbols"/>
              <a:buChar char="■"/>
            </a:pPr>
            <a:r>
              <a:rPr lang="pt-BR" sz="1700" b="1" strike="noStrike">
                <a:solidFill>
                  <a:schemeClr val="dk1"/>
                </a:solidFill>
                <a:latin typeface="Arial"/>
                <a:ea typeface="Arial"/>
                <a:cs typeface="Arial"/>
                <a:sym typeface="Arial"/>
              </a:rPr>
              <a:t>Lattes atualizado;</a:t>
            </a:r>
            <a:endParaRPr sz="1700" b="0" strike="noStrike">
              <a:solidFill>
                <a:schemeClr val="dk1"/>
              </a:solidFill>
              <a:latin typeface="Arial"/>
              <a:ea typeface="Arial"/>
              <a:cs typeface="Arial"/>
              <a:sym typeface="Arial"/>
            </a:endParaRPr>
          </a:p>
          <a:p>
            <a:pPr marL="432000" marR="0" lvl="0" indent="-304590" algn="l" rtl="0">
              <a:lnSpc>
                <a:spcPct val="90000"/>
              </a:lnSpc>
              <a:spcBef>
                <a:spcPts val="1148"/>
              </a:spcBef>
              <a:spcAft>
                <a:spcPts val="0"/>
              </a:spcAft>
              <a:buClr>
                <a:srgbClr val="000000"/>
              </a:buClr>
              <a:buSzPts val="600"/>
              <a:buFont typeface="Noto Sans Symbols"/>
              <a:buChar char="■"/>
            </a:pPr>
            <a:r>
              <a:rPr lang="pt-BR" sz="1700" b="1" strike="noStrike">
                <a:solidFill>
                  <a:schemeClr val="dk1"/>
                </a:solidFill>
                <a:latin typeface="Arial"/>
                <a:ea typeface="Arial"/>
                <a:cs typeface="Arial"/>
                <a:sym typeface="Arial"/>
              </a:rPr>
              <a:t>Avaliação do orientador;</a:t>
            </a:r>
            <a:endParaRPr sz="1100"/>
          </a:p>
          <a:p>
            <a:pPr marL="432000" marR="0" lvl="0" indent="-304590" algn="l" rtl="0">
              <a:lnSpc>
                <a:spcPct val="90000"/>
              </a:lnSpc>
              <a:spcBef>
                <a:spcPts val="1148"/>
              </a:spcBef>
              <a:spcAft>
                <a:spcPts val="0"/>
              </a:spcAft>
              <a:buClr>
                <a:srgbClr val="000000"/>
              </a:buClr>
              <a:buSzPts val="600"/>
              <a:buFont typeface="Noto Sans Symbols"/>
              <a:buChar char="■"/>
            </a:pPr>
            <a:r>
              <a:rPr lang="pt-BR" sz="1700">
                <a:solidFill>
                  <a:srgbClr val="0070C0"/>
                </a:solidFill>
                <a:latin typeface="Arial"/>
                <a:ea typeface="Arial"/>
                <a:cs typeface="Arial"/>
                <a:sym typeface="Arial"/>
              </a:rPr>
              <a:t>Sugestão de leitura: </a:t>
            </a:r>
            <a:r>
              <a:rPr lang="pt-BR" sz="1700">
                <a:solidFill>
                  <a:srgbClr val="0070C0"/>
                </a:solidFill>
              </a:rPr>
              <a:t>A</a:t>
            </a:r>
            <a:r>
              <a:rPr lang="pt-BR" sz="1700">
                <a:solidFill>
                  <a:srgbClr val="0070C0"/>
                </a:solidFill>
                <a:latin typeface="Arial"/>
                <a:ea typeface="Arial"/>
                <a:cs typeface="Arial"/>
                <a:sym typeface="Arial"/>
              </a:rPr>
              <a:t>rts. 12 e 13 da </a:t>
            </a:r>
            <a:r>
              <a:rPr lang="pt-BR" sz="1700">
                <a:solidFill>
                  <a:srgbClr val="0070C0"/>
                </a:solidFill>
              </a:rPr>
              <a:t>R</a:t>
            </a:r>
            <a:r>
              <a:rPr lang="pt-BR" sz="1700">
                <a:solidFill>
                  <a:srgbClr val="0070C0"/>
                </a:solidFill>
                <a:latin typeface="Arial"/>
                <a:ea typeface="Arial"/>
                <a:cs typeface="Arial"/>
                <a:sym typeface="Arial"/>
              </a:rPr>
              <a:t>esolução CPG 02/2019.</a:t>
            </a:r>
            <a:endParaRPr sz="1700" strike="noStrike">
              <a:solidFill>
                <a:srgbClr val="0070C0"/>
              </a:solidFill>
              <a:latin typeface="Arial"/>
              <a:ea typeface="Arial"/>
              <a:cs typeface="Arial"/>
              <a:sym typeface="Arial"/>
            </a:endParaRPr>
          </a:p>
        </p:txBody>
      </p:sp>
      <p:pic>
        <p:nvPicPr>
          <p:cNvPr id="175" name="Google Shape;175;p10"/>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308222e076_0_300"/>
          <p:cNvSpPr/>
          <p:nvPr/>
        </p:nvSpPr>
        <p:spPr>
          <a:xfrm>
            <a:off x="684360" y="560954"/>
            <a:ext cx="7019700" cy="935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470" b="1">
                <a:solidFill>
                  <a:schemeClr val="dk1"/>
                </a:solidFill>
              </a:rPr>
              <a:t>CEP</a:t>
            </a:r>
            <a:endParaRPr sz="1300" b="1"/>
          </a:p>
        </p:txBody>
      </p:sp>
      <p:sp>
        <p:nvSpPr>
          <p:cNvPr id="182" name="Google Shape;182;g1308222e076_0_300"/>
          <p:cNvSpPr txBox="1"/>
          <p:nvPr/>
        </p:nvSpPr>
        <p:spPr>
          <a:xfrm>
            <a:off x="975600" y="1768225"/>
            <a:ext cx="8354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p>
        </p:txBody>
      </p:sp>
      <p:pic>
        <p:nvPicPr>
          <p:cNvPr id="183" name="Google Shape;183;g1308222e076_0_300"/>
          <p:cNvPicPr preferRelativeResize="0"/>
          <p:nvPr/>
        </p:nvPicPr>
        <p:blipFill>
          <a:blip r:embed="rId3">
            <a:alphaModFix/>
          </a:blip>
          <a:stretch>
            <a:fillRect/>
          </a:stretch>
        </p:blipFill>
        <p:spPr>
          <a:xfrm>
            <a:off x="717338" y="1413348"/>
            <a:ext cx="8645949" cy="4101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308222e076_0_280"/>
          <p:cNvSpPr txBox="1"/>
          <p:nvPr/>
        </p:nvSpPr>
        <p:spPr>
          <a:xfrm>
            <a:off x="684350" y="2179825"/>
            <a:ext cx="8447700" cy="252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t-BR" sz="2100" b="1">
                <a:solidFill>
                  <a:schemeClr val="dk1"/>
                </a:solidFill>
              </a:rPr>
              <a:t>O que pode ser custeado ao discente?</a:t>
            </a:r>
            <a:endParaRPr sz="2100" b="1">
              <a:solidFill>
                <a:schemeClr val="dk1"/>
              </a:solidFill>
            </a:endParaRPr>
          </a:p>
          <a:p>
            <a:pPr marL="457200" lvl="0" indent="-361950" algn="l" rtl="0">
              <a:lnSpc>
                <a:spcPct val="115000"/>
              </a:lnSpc>
              <a:spcBef>
                <a:spcPts val="1200"/>
              </a:spcBef>
              <a:spcAft>
                <a:spcPts val="0"/>
              </a:spcAft>
              <a:buClr>
                <a:schemeClr val="dk1"/>
              </a:buClr>
              <a:buSzPts val="2100"/>
              <a:buChar char="●"/>
            </a:pPr>
            <a:r>
              <a:rPr lang="pt-BR" sz="2100">
                <a:solidFill>
                  <a:schemeClr val="dk1"/>
                </a:solidFill>
              </a:rPr>
              <a:t>Inscrição em eventos; </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pt-BR" sz="2100">
                <a:solidFill>
                  <a:schemeClr val="dk1"/>
                </a:solidFill>
              </a:rPr>
              <a:t>Auxílio para participação em eventos/trabalho de campo que ocorram fora da Região Metropolitana de Goiânia;</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pt-BR" sz="2100">
                <a:solidFill>
                  <a:schemeClr val="dk1"/>
                </a:solidFill>
              </a:rPr>
              <a:t>Traduções/revisões;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pt-BR" sz="2100">
                <a:solidFill>
                  <a:schemeClr val="dk1"/>
                </a:solidFill>
              </a:rPr>
              <a:t>Serviços de terceiros.</a:t>
            </a:r>
            <a:endParaRPr sz="2100">
              <a:solidFill>
                <a:schemeClr val="dk1"/>
              </a:solidFill>
            </a:endParaRPr>
          </a:p>
        </p:txBody>
      </p:sp>
      <p:sp>
        <p:nvSpPr>
          <p:cNvPr id="190" name="Google Shape;190;g1308222e076_0_280"/>
          <p:cNvSpPr/>
          <p:nvPr/>
        </p:nvSpPr>
        <p:spPr>
          <a:xfrm>
            <a:off x="684350" y="432000"/>
            <a:ext cx="8813700" cy="935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100" b="1">
                <a:solidFill>
                  <a:schemeClr val="dk1"/>
                </a:solidFill>
              </a:rPr>
              <a:t>Programa de Excelência Acadêmica(PROEX)</a:t>
            </a:r>
            <a:endParaRPr sz="3100" b="1" strike="noStrike">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p:nvPr/>
        </p:nvSpPr>
        <p:spPr>
          <a:xfrm>
            <a:off x="684360" y="43200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a:solidFill>
                  <a:schemeClr val="dk1"/>
                </a:solidFill>
                <a:latin typeface="Arial"/>
                <a:ea typeface="Arial"/>
                <a:cs typeface="Arial"/>
                <a:sym typeface="Arial"/>
              </a:rPr>
              <a:t>PRO</a:t>
            </a:r>
            <a:r>
              <a:rPr lang="pt-BR" sz="3570">
                <a:solidFill>
                  <a:schemeClr val="dk1"/>
                </a:solidFill>
              </a:rPr>
              <a:t>EX</a:t>
            </a:r>
            <a:endParaRPr sz="3570" b="0" strike="noStrike">
              <a:solidFill>
                <a:schemeClr val="dk1"/>
              </a:solidFill>
              <a:latin typeface="Arial"/>
              <a:ea typeface="Arial"/>
              <a:cs typeface="Arial"/>
              <a:sym typeface="Arial"/>
            </a:endParaRPr>
          </a:p>
        </p:txBody>
      </p:sp>
      <p:sp>
        <p:nvSpPr>
          <p:cNvPr id="197" name="Google Shape;197;p18"/>
          <p:cNvSpPr/>
          <p:nvPr/>
        </p:nvSpPr>
        <p:spPr>
          <a:xfrm>
            <a:off x="684360" y="1622132"/>
            <a:ext cx="8710363" cy="3616418"/>
          </a:xfrm>
          <a:prstGeom prst="rect">
            <a:avLst/>
          </a:prstGeom>
          <a:noFill/>
          <a:ln>
            <a:noFill/>
          </a:ln>
        </p:spPr>
        <p:txBody>
          <a:bodyPr spcFirstLastPara="1" wrap="square" lIns="0" tIns="0" rIns="0" bIns="0" anchor="t" anchorCtr="0">
            <a:normAutofit/>
          </a:bodyPr>
          <a:lstStyle/>
          <a:p>
            <a:pPr marL="457200" marR="0" lvl="0" indent="-381000" algn="l" rtl="0">
              <a:lnSpc>
                <a:spcPct val="100000"/>
              </a:lnSpc>
              <a:spcBef>
                <a:spcPts val="1148"/>
              </a:spcBef>
              <a:spcAft>
                <a:spcPts val="0"/>
              </a:spcAft>
              <a:buClr>
                <a:schemeClr val="dk1"/>
              </a:buClr>
              <a:buSzPts val="2400"/>
              <a:buChar char="●"/>
            </a:pPr>
            <a:r>
              <a:rPr lang="pt-BR" sz="2400" b="1">
                <a:solidFill>
                  <a:schemeClr val="dk1"/>
                </a:solidFill>
              </a:rPr>
              <a:t>Ressarcimento;</a:t>
            </a:r>
            <a:endParaRPr sz="2400" b="1">
              <a:solidFill>
                <a:schemeClr val="dk1"/>
              </a:solidFill>
            </a:endParaRPr>
          </a:p>
          <a:p>
            <a:pPr marL="457200" marR="0" lvl="0" indent="0" algn="l" rtl="0">
              <a:lnSpc>
                <a:spcPct val="100000"/>
              </a:lnSpc>
              <a:spcBef>
                <a:spcPts val="1148"/>
              </a:spcBef>
              <a:spcAft>
                <a:spcPts val="0"/>
              </a:spcAft>
              <a:buNone/>
            </a:pPr>
            <a:endParaRPr sz="2400">
              <a:solidFill>
                <a:schemeClr val="dk1"/>
              </a:solidFill>
            </a:endParaRPr>
          </a:p>
          <a:p>
            <a:pPr marL="457200" lvl="0" indent="-381000" algn="l" rtl="0">
              <a:spcBef>
                <a:spcPts val="1148"/>
              </a:spcBef>
              <a:spcAft>
                <a:spcPts val="0"/>
              </a:spcAft>
              <a:buClr>
                <a:schemeClr val="dk1"/>
              </a:buClr>
              <a:buSzPts val="2400"/>
              <a:buChar char="●"/>
            </a:pPr>
            <a:r>
              <a:rPr lang="pt-BR" sz="2400">
                <a:solidFill>
                  <a:schemeClr val="dk1"/>
                </a:solidFill>
              </a:rPr>
              <a:t>Documentos:</a:t>
            </a:r>
            <a:endParaRPr sz="2400">
              <a:solidFill>
                <a:schemeClr val="dk1"/>
              </a:solidFill>
            </a:endParaRPr>
          </a:p>
          <a:p>
            <a:pPr marL="914400" lvl="1" indent="-381000" algn="l" rtl="0">
              <a:spcBef>
                <a:spcPts val="0"/>
              </a:spcBef>
              <a:spcAft>
                <a:spcPts val="0"/>
              </a:spcAft>
              <a:buClr>
                <a:schemeClr val="dk1"/>
              </a:buClr>
              <a:buSzPts val="2400"/>
              <a:buChar char="○"/>
            </a:pPr>
            <a:r>
              <a:rPr lang="pt-BR" sz="2400">
                <a:solidFill>
                  <a:schemeClr val="dk1"/>
                </a:solidFill>
              </a:rPr>
              <a:t>Recibo assinado;</a:t>
            </a:r>
            <a:endParaRPr sz="2400">
              <a:solidFill>
                <a:schemeClr val="dk1"/>
              </a:solidFill>
            </a:endParaRPr>
          </a:p>
          <a:p>
            <a:pPr marL="914400" lvl="1" indent="-381000" algn="l" rtl="0">
              <a:spcBef>
                <a:spcPts val="0"/>
              </a:spcBef>
              <a:spcAft>
                <a:spcPts val="0"/>
              </a:spcAft>
              <a:buClr>
                <a:schemeClr val="dk1"/>
              </a:buClr>
              <a:buSzPts val="2400"/>
              <a:buChar char="○"/>
            </a:pPr>
            <a:r>
              <a:rPr lang="pt-BR" sz="2400">
                <a:solidFill>
                  <a:schemeClr val="dk1"/>
                </a:solidFill>
              </a:rPr>
              <a:t>Certificado de participação/apresentação (evento);</a:t>
            </a:r>
            <a:endParaRPr sz="2400">
              <a:solidFill>
                <a:schemeClr val="dk1"/>
              </a:solidFill>
            </a:endParaRPr>
          </a:p>
          <a:p>
            <a:pPr marL="914400" lvl="1" indent="-381000" algn="l" rtl="0">
              <a:spcBef>
                <a:spcPts val="0"/>
              </a:spcBef>
              <a:spcAft>
                <a:spcPts val="0"/>
              </a:spcAft>
              <a:buClr>
                <a:schemeClr val="dk1"/>
              </a:buClr>
              <a:buSzPts val="2400"/>
              <a:buChar char="○"/>
            </a:pPr>
            <a:r>
              <a:rPr lang="pt-BR" sz="2400">
                <a:solidFill>
                  <a:schemeClr val="dk1"/>
                </a:solidFill>
              </a:rPr>
              <a:t>Relatório de atividades (campo);</a:t>
            </a:r>
            <a:endParaRPr sz="2400">
              <a:solidFill>
                <a:schemeClr val="dk1"/>
              </a:solidFill>
            </a:endParaRPr>
          </a:p>
          <a:p>
            <a:pPr marL="914400" lvl="1" indent="-381000" algn="l" rtl="0">
              <a:spcBef>
                <a:spcPts val="0"/>
              </a:spcBef>
              <a:spcAft>
                <a:spcPts val="0"/>
              </a:spcAft>
              <a:buClr>
                <a:schemeClr val="dk1"/>
              </a:buClr>
              <a:buSzPts val="2400"/>
              <a:buChar char="○"/>
            </a:pPr>
            <a:r>
              <a:rPr lang="pt-BR" sz="2400">
                <a:solidFill>
                  <a:schemeClr val="dk1"/>
                </a:solidFill>
              </a:rPr>
              <a:t>Notas fiscais de gastos;</a:t>
            </a:r>
            <a:endParaRPr sz="2400">
              <a:solidFill>
                <a:schemeClr val="dk1"/>
              </a:solidFill>
            </a:endParaRPr>
          </a:p>
          <a:p>
            <a:pPr marL="0" lvl="0" indent="0" algn="l" rtl="0">
              <a:spcBef>
                <a:spcPts val="1148"/>
              </a:spcBef>
              <a:spcAft>
                <a:spcPts val="0"/>
              </a:spcAft>
              <a:buNone/>
            </a:pPr>
            <a:endParaRPr sz="2400">
              <a:solidFill>
                <a:schemeClr val="dk1"/>
              </a:solidFill>
            </a:endParaRPr>
          </a:p>
          <a:p>
            <a:pPr marL="0" marR="0" lvl="0" indent="0" algn="l" rtl="0">
              <a:lnSpc>
                <a:spcPct val="100000"/>
              </a:lnSpc>
              <a:spcBef>
                <a:spcPts val="1148"/>
              </a:spcBef>
              <a:spcAft>
                <a:spcPts val="0"/>
              </a:spcAft>
              <a:buNone/>
            </a:pPr>
            <a:endParaRPr sz="2400">
              <a:solidFill>
                <a:schemeClr val="dk1"/>
              </a:solidFill>
            </a:endParaRPr>
          </a:p>
        </p:txBody>
      </p:sp>
      <p:pic>
        <p:nvPicPr>
          <p:cNvPr id="198" name="Google Shape;198;p18"/>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p:nvPr/>
        </p:nvSpPr>
        <p:spPr>
          <a:xfrm>
            <a:off x="684360" y="43200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1" strike="noStrike">
                <a:solidFill>
                  <a:schemeClr val="dk1"/>
                </a:solidFill>
              </a:rPr>
              <a:t>Qualificação	</a:t>
            </a:r>
            <a:endParaRPr b="1"/>
          </a:p>
        </p:txBody>
      </p:sp>
      <p:sp>
        <p:nvSpPr>
          <p:cNvPr id="204" name="Google Shape;204;p11"/>
          <p:cNvSpPr/>
          <p:nvPr/>
        </p:nvSpPr>
        <p:spPr>
          <a:xfrm>
            <a:off x="504675" y="1469700"/>
            <a:ext cx="9071400" cy="3743700"/>
          </a:xfrm>
          <a:prstGeom prst="rect">
            <a:avLst/>
          </a:prstGeom>
          <a:noFill/>
          <a:ln>
            <a:noFill/>
          </a:ln>
        </p:spPr>
        <p:txBody>
          <a:bodyPr spcFirstLastPara="1" wrap="square" lIns="0" tIns="0" rIns="0" bIns="0" anchor="t" anchorCtr="0">
            <a:normAutofit/>
          </a:bodyPr>
          <a:lstStyle/>
          <a:p>
            <a:pPr marL="431999" marR="0" lvl="0" indent="-323639" algn="just" rtl="0">
              <a:lnSpc>
                <a:spcPct val="100000"/>
              </a:lnSpc>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Ocorre entre 12º e o 16º mês para o mestrado e entre o 16º e o 24º mês para o doutorado;</a:t>
            </a:r>
            <a:endParaRPr/>
          </a:p>
          <a:p>
            <a:pPr marL="0" marR="0" lvl="0" indent="0" algn="l" rtl="0">
              <a:lnSpc>
                <a:spcPct val="100000"/>
              </a:lnSpc>
              <a:spcBef>
                <a:spcPts val="1148"/>
              </a:spcBef>
              <a:spcAft>
                <a:spcPts val="0"/>
              </a:spcAft>
              <a:buNone/>
            </a:pPr>
            <a:endParaRPr sz="2000" b="0" strike="noStrike">
              <a:solidFill>
                <a:schemeClr val="dk1"/>
              </a:solidFill>
              <a:latin typeface="Arial"/>
              <a:ea typeface="Arial"/>
              <a:cs typeface="Arial"/>
              <a:sym typeface="Arial"/>
            </a:endParaRPr>
          </a:p>
          <a:p>
            <a:pPr marL="432000" marR="0" lvl="0" indent="-323640" algn="l" rtl="0">
              <a:lnSpc>
                <a:spcPct val="100000"/>
              </a:lnSpc>
              <a:spcBef>
                <a:spcPts val="1148"/>
              </a:spcBef>
              <a:spcAft>
                <a:spcPts val="0"/>
              </a:spcAft>
              <a:buClr>
                <a:srgbClr val="000000"/>
              </a:buClr>
              <a:buSzPts val="900"/>
              <a:buFont typeface="Noto Sans Symbols"/>
              <a:buChar char="■"/>
            </a:pPr>
            <a:r>
              <a:rPr lang="pt-BR" sz="2000" b="1" strike="noStrike">
                <a:solidFill>
                  <a:schemeClr val="dk1"/>
                </a:solidFill>
                <a:latin typeface="Arial"/>
                <a:ea typeface="Arial"/>
                <a:cs typeface="Arial"/>
                <a:sym typeface="Arial"/>
              </a:rPr>
              <a:t>Requisitos:</a:t>
            </a:r>
            <a:endParaRPr sz="2000" b="0" strike="noStrike">
              <a:solidFill>
                <a:schemeClr val="dk1"/>
              </a:solidFill>
              <a:latin typeface="Arial"/>
              <a:ea typeface="Arial"/>
              <a:cs typeface="Arial"/>
              <a:sym typeface="Arial"/>
            </a:endParaRPr>
          </a:p>
          <a:p>
            <a:pPr marL="432000" marR="0" lvl="0" indent="-323640" algn="l"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Integralização dos créditos em disciplinas;</a:t>
            </a:r>
            <a:endParaRPr/>
          </a:p>
          <a:p>
            <a:pPr marL="432000" marR="0" lvl="0" indent="-323640" algn="l"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Apresentação do trabalho no SINP;</a:t>
            </a:r>
            <a:endParaRPr/>
          </a:p>
          <a:p>
            <a:pPr marL="432000" marR="0" lvl="0" indent="-323640" algn="l"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Submissão de um artigo em periódico:</a:t>
            </a:r>
            <a:endParaRPr/>
          </a:p>
          <a:p>
            <a:pPr marL="540000" marR="0" lvl="0" indent="-323640" algn="l"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Qualis B</a:t>
            </a:r>
            <a:r>
              <a:rPr lang="pt-BR" sz="2000">
                <a:solidFill>
                  <a:schemeClr val="dk1"/>
                </a:solidFill>
              </a:rPr>
              <a:t>1</a:t>
            </a:r>
            <a:r>
              <a:rPr lang="pt-BR" sz="2000" b="0" strike="noStrike">
                <a:solidFill>
                  <a:schemeClr val="dk1"/>
                </a:solidFill>
                <a:latin typeface="Arial"/>
                <a:ea typeface="Arial"/>
                <a:cs typeface="Arial"/>
                <a:sym typeface="Arial"/>
              </a:rPr>
              <a:t> ou maior (Mestrado);</a:t>
            </a:r>
            <a:endParaRPr/>
          </a:p>
          <a:p>
            <a:pPr marL="540000" marR="0" lvl="0" indent="-323640" algn="l"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Qualis </a:t>
            </a:r>
            <a:r>
              <a:rPr lang="pt-BR" sz="2000">
                <a:solidFill>
                  <a:schemeClr val="dk1"/>
                </a:solidFill>
              </a:rPr>
              <a:t>A4</a:t>
            </a:r>
            <a:r>
              <a:rPr lang="pt-BR" sz="2000" b="0" strike="noStrike">
                <a:solidFill>
                  <a:schemeClr val="dk1"/>
                </a:solidFill>
                <a:latin typeface="Arial"/>
                <a:ea typeface="Arial"/>
                <a:cs typeface="Arial"/>
                <a:sym typeface="Arial"/>
              </a:rPr>
              <a:t> ou maior (Doutorado).</a:t>
            </a:r>
            <a:endParaRPr/>
          </a:p>
        </p:txBody>
      </p:sp>
      <p:pic>
        <p:nvPicPr>
          <p:cNvPr id="205" name="Google Shape;205;p11"/>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p:nvPr/>
        </p:nvSpPr>
        <p:spPr>
          <a:xfrm>
            <a:off x="504000" y="21600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rgbClr val="FFFFFF"/>
                </a:solidFill>
                <a:latin typeface="Arial"/>
                <a:ea typeface="Arial"/>
                <a:cs typeface="Arial"/>
                <a:sym typeface="Arial"/>
              </a:rPr>
              <a:t>Qualificação</a:t>
            </a:r>
            <a:endParaRPr sz="3570" b="0" strike="noStrike">
              <a:solidFill>
                <a:schemeClr val="dk1"/>
              </a:solidFill>
              <a:latin typeface="Arial"/>
              <a:ea typeface="Arial"/>
              <a:cs typeface="Arial"/>
              <a:sym typeface="Arial"/>
            </a:endParaRPr>
          </a:p>
        </p:txBody>
      </p:sp>
      <p:sp>
        <p:nvSpPr>
          <p:cNvPr id="211" name="Google Shape;211;p12"/>
          <p:cNvSpPr/>
          <p:nvPr/>
        </p:nvSpPr>
        <p:spPr>
          <a:xfrm>
            <a:off x="432360" y="2016000"/>
            <a:ext cx="9071280" cy="3455640"/>
          </a:xfrm>
          <a:prstGeom prst="rect">
            <a:avLst/>
          </a:prstGeom>
          <a:noFill/>
          <a:ln>
            <a:noFill/>
          </a:ln>
        </p:spPr>
        <p:txBody>
          <a:bodyPr spcFirstLastPara="1" wrap="square" lIns="0" tIns="0" rIns="0" bIns="0" anchor="t" anchorCtr="0">
            <a:normAutofit/>
          </a:bodyPr>
          <a:lstStyle/>
          <a:p>
            <a:pPr marL="0" marR="0" lvl="0" indent="0" algn="just" rtl="0">
              <a:lnSpc>
                <a:spcPct val="100000"/>
              </a:lnSpc>
              <a:spcBef>
                <a:spcPts val="0"/>
              </a:spcBef>
              <a:spcAft>
                <a:spcPts val="0"/>
              </a:spcAft>
              <a:buNone/>
            </a:pPr>
            <a:r>
              <a:rPr lang="pt-BR" sz="1600" b="1" strike="noStrike">
                <a:solidFill>
                  <a:schemeClr val="dk1"/>
                </a:solidFill>
                <a:latin typeface="Arial"/>
                <a:ea typeface="Arial"/>
                <a:cs typeface="Arial"/>
                <a:sym typeface="Arial"/>
              </a:rPr>
              <a:t>1.</a:t>
            </a:r>
            <a:r>
              <a:rPr lang="pt-BR" sz="1600" b="0" strike="noStrike">
                <a:solidFill>
                  <a:schemeClr val="dk1"/>
                </a:solidFill>
                <a:latin typeface="Arial"/>
                <a:ea typeface="Arial"/>
                <a:cs typeface="Arial"/>
                <a:sym typeface="Arial"/>
              </a:rPr>
              <a:t> </a:t>
            </a:r>
            <a:r>
              <a:rPr lang="pt-BR" sz="1600">
                <a:solidFill>
                  <a:schemeClr val="dk1"/>
                </a:solidFill>
              </a:rPr>
              <a:t>Com um mínimo de</a:t>
            </a:r>
            <a:r>
              <a:rPr lang="pt-BR" sz="1600" b="1" strike="noStrike">
                <a:solidFill>
                  <a:schemeClr val="dk1"/>
                </a:solidFill>
                <a:latin typeface="Arial"/>
                <a:ea typeface="Arial"/>
                <a:cs typeface="Arial"/>
                <a:sym typeface="Arial"/>
              </a:rPr>
              <a:t> 20 dias antes da data da qualificação</a:t>
            </a:r>
            <a:r>
              <a:rPr lang="pt-BR" sz="1600" b="0" strike="noStrike">
                <a:solidFill>
                  <a:schemeClr val="dk1"/>
                </a:solidFill>
                <a:latin typeface="Arial"/>
                <a:ea typeface="Arial"/>
                <a:cs typeface="Arial"/>
                <a:sym typeface="Arial"/>
              </a:rPr>
              <a:t> os discentes devem enviar para a secretaria o formulário de qualificação disponível do site e seus anexos;</a:t>
            </a:r>
            <a:endParaRPr sz="1600" b="0" strike="noStrike">
              <a:solidFill>
                <a:schemeClr val="dk1"/>
              </a:solidFill>
              <a:latin typeface="Arial"/>
              <a:ea typeface="Arial"/>
              <a:cs typeface="Arial"/>
              <a:sym typeface="Arial"/>
            </a:endParaRPr>
          </a:p>
          <a:p>
            <a:pPr marL="0" marR="0" lvl="0" indent="0" algn="just" rtl="0">
              <a:lnSpc>
                <a:spcPct val="100000"/>
              </a:lnSpc>
              <a:spcBef>
                <a:spcPts val="1148"/>
              </a:spcBef>
              <a:spcAft>
                <a:spcPts val="0"/>
              </a:spcAft>
              <a:buNone/>
            </a:pPr>
            <a:r>
              <a:rPr lang="pt-BR" sz="1600" b="1" strike="noStrike">
                <a:solidFill>
                  <a:schemeClr val="dk1"/>
                </a:solidFill>
                <a:latin typeface="Arial"/>
                <a:ea typeface="Arial"/>
                <a:cs typeface="Arial"/>
                <a:sym typeface="Arial"/>
              </a:rPr>
              <a:t>2.</a:t>
            </a:r>
            <a:r>
              <a:rPr lang="pt-BR" sz="1600" b="0" strike="noStrike">
                <a:solidFill>
                  <a:schemeClr val="dk1"/>
                </a:solidFill>
                <a:latin typeface="Arial"/>
                <a:ea typeface="Arial"/>
                <a:cs typeface="Arial"/>
                <a:sym typeface="Arial"/>
              </a:rPr>
              <a:t>  A secretaria faz o checklist dos documentos e, se estiver tudo certo, abre o processo SEI e envia para a comissão administrativa apreciar a composição da banca examinadora;</a:t>
            </a:r>
            <a:endParaRPr sz="1600" b="0" strike="noStrike">
              <a:solidFill>
                <a:schemeClr val="dk1"/>
              </a:solidFill>
              <a:latin typeface="Arial"/>
              <a:ea typeface="Arial"/>
              <a:cs typeface="Arial"/>
              <a:sym typeface="Arial"/>
            </a:endParaRPr>
          </a:p>
          <a:p>
            <a:pPr marL="0" marR="0" lvl="0" indent="0" algn="just" rtl="0">
              <a:lnSpc>
                <a:spcPct val="100000"/>
              </a:lnSpc>
              <a:spcBef>
                <a:spcPts val="1148"/>
              </a:spcBef>
              <a:spcAft>
                <a:spcPts val="0"/>
              </a:spcAft>
              <a:buNone/>
            </a:pPr>
            <a:r>
              <a:rPr lang="pt-BR" sz="1600" b="1" strike="noStrike">
                <a:solidFill>
                  <a:schemeClr val="dk1"/>
                </a:solidFill>
                <a:latin typeface="Arial"/>
                <a:ea typeface="Arial"/>
                <a:cs typeface="Arial"/>
                <a:sym typeface="Arial"/>
              </a:rPr>
              <a:t>3.</a:t>
            </a:r>
            <a:r>
              <a:rPr lang="pt-BR" sz="1600" b="0" strike="noStrike">
                <a:solidFill>
                  <a:schemeClr val="dk1"/>
                </a:solidFill>
                <a:latin typeface="Arial"/>
                <a:ea typeface="Arial"/>
                <a:cs typeface="Arial"/>
                <a:sym typeface="Arial"/>
              </a:rPr>
              <a:t> Se aprovada a banca examinadora, a qualificação é marcada no SIGAA e é dado encaminhamento ao processo SEI;</a:t>
            </a:r>
            <a:endParaRPr sz="1600" b="0" strike="noStrike">
              <a:solidFill>
                <a:schemeClr val="dk1"/>
              </a:solidFill>
              <a:latin typeface="Arial"/>
              <a:ea typeface="Arial"/>
              <a:cs typeface="Arial"/>
              <a:sym typeface="Arial"/>
            </a:endParaRPr>
          </a:p>
          <a:p>
            <a:pPr marL="0" marR="0" lvl="0" indent="0" algn="just" rtl="0">
              <a:lnSpc>
                <a:spcPct val="100000"/>
              </a:lnSpc>
              <a:spcBef>
                <a:spcPts val="1148"/>
              </a:spcBef>
              <a:spcAft>
                <a:spcPts val="0"/>
              </a:spcAft>
              <a:buNone/>
            </a:pPr>
            <a:r>
              <a:rPr lang="pt-BR" sz="1600" b="1" strike="noStrike">
                <a:solidFill>
                  <a:schemeClr val="dk1"/>
                </a:solidFill>
                <a:latin typeface="Arial"/>
                <a:ea typeface="Arial"/>
                <a:cs typeface="Arial"/>
                <a:sym typeface="Arial"/>
              </a:rPr>
              <a:t>4.</a:t>
            </a:r>
            <a:r>
              <a:rPr lang="pt-BR" sz="1600" b="0" strike="noStrike">
                <a:solidFill>
                  <a:schemeClr val="dk1"/>
                </a:solidFill>
                <a:latin typeface="Arial"/>
                <a:ea typeface="Arial"/>
                <a:cs typeface="Arial"/>
                <a:sym typeface="Arial"/>
              </a:rPr>
              <a:t> O discente é avisado quanto a aprovação da banca examinadora e o mesmo deve orientar o(s) docente(s) externo(s) sobre o cadastro no SEI (orientações disponíve</a:t>
            </a:r>
            <a:r>
              <a:rPr lang="pt-BR" sz="1600">
                <a:solidFill>
                  <a:schemeClr val="dk1"/>
                </a:solidFill>
              </a:rPr>
              <a:t>is</a:t>
            </a:r>
            <a:r>
              <a:rPr lang="pt-BR" sz="1600" b="0" strike="noStrike">
                <a:solidFill>
                  <a:schemeClr val="dk1"/>
                </a:solidFill>
                <a:latin typeface="Arial"/>
                <a:ea typeface="Arial"/>
                <a:cs typeface="Arial"/>
                <a:sym typeface="Arial"/>
              </a:rPr>
              <a:t> no site do programa);</a:t>
            </a:r>
            <a:endParaRPr sz="1600" b="0" strike="noStrike">
              <a:solidFill>
                <a:schemeClr val="dk1"/>
              </a:solidFill>
              <a:latin typeface="Arial"/>
              <a:ea typeface="Arial"/>
              <a:cs typeface="Arial"/>
              <a:sym typeface="Arial"/>
            </a:endParaRPr>
          </a:p>
        </p:txBody>
      </p:sp>
      <p:pic>
        <p:nvPicPr>
          <p:cNvPr id="212" name="Google Shape;212;p12"/>
          <p:cNvPicPr preferRelativeResize="0"/>
          <p:nvPr/>
        </p:nvPicPr>
        <p:blipFill rotWithShape="1">
          <a:blip r:embed="rId3">
            <a:alphaModFix/>
          </a:blip>
          <a:srcRect/>
          <a:stretch/>
        </p:blipFill>
        <p:spPr>
          <a:xfrm>
            <a:off x="7704000" y="72000"/>
            <a:ext cx="2259000" cy="1295640"/>
          </a:xfrm>
          <a:prstGeom prst="rect">
            <a:avLst/>
          </a:prstGeom>
          <a:noFill/>
          <a:ln>
            <a:noFill/>
          </a:ln>
        </p:spPr>
      </p:pic>
      <p:sp>
        <p:nvSpPr>
          <p:cNvPr id="213" name="Google Shape;213;p12"/>
          <p:cNvSpPr/>
          <p:nvPr/>
        </p:nvSpPr>
        <p:spPr>
          <a:xfrm>
            <a:off x="684360" y="43200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Qualificação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p:nvPr/>
        </p:nvSpPr>
        <p:spPr>
          <a:xfrm>
            <a:off x="887257" y="43200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1" strike="noStrike">
                <a:solidFill>
                  <a:schemeClr val="dk1"/>
                </a:solidFill>
              </a:rPr>
              <a:t>Defesa</a:t>
            </a:r>
            <a:r>
              <a:rPr lang="pt-BR" sz="3570" b="1" strike="noStrike">
                <a:solidFill>
                  <a:srgbClr val="FFFFFF"/>
                </a:solidFill>
              </a:rPr>
              <a:t>	</a:t>
            </a:r>
            <a:endParaRPr sz="3570" b="1" strike="noStrike">
              <a:solidFill>
                <a:schemeClr val="dk1"/>
              </a:solidFill>
            </a:endParaRPr>
          </a:p>
        </p:txBody>
      </p:sp>
      <p:sp>
        <p:nvSpPr>
          <p:cNvPr id="219" name="Google Shape;219;p13"/>
          <p:cNvSpPr/>
          <p:nvPr/>
        </p:nvSpPr>
        <p:spPr>
          <a:xfrm>
            <a:off x="504613" y="1075574"/>
            <a:ext cx="9071400" cy="4433100"/>
          </a:xfrm>
          <a:prstGeom prst="rect">
            <a:avLst/>
          </a:prstGeom>
          <a:noFill/>
          <a:ln>
            <a:noFill/>
          </a:ln>
        </p:spPr>
        <p:txBody>
          <a:bodyPr spcFirstLastPara="1" wrap="square" lIns="0" tIns="0" rIns="0" bIns="0" anchor="t" anchorCtr="0">
            <a:normAutofit/>
          </a:bodyPr>
          <a:lstStyle/>
          <a:p>
            <a:pPr marL="0" marR="0" lvl="0" indent="0" algn="just" rtl="0">
              <a:lnSpc>
                <a:spcPct val="80000"/>
              </a:lnSpc>
              <a:spcBef>
                <a:spcPts val="0"/>
              </a:spcBef>
              <a:spcAft>
                <a:spcPts val="0"/>
              </a:spcAft>
              <a:buNone/>
            </a:pPr>
            <a:endParaRPr sz="1206" b="0" strike="noStrike">
              <a:solidFill>
                <a:schemeClr val="dk1"/>
              </a:solidFill>
              <a:latin typeface="Arial"/>
              <a:ea typeface="Arial"/>
              <a:cs typeface="Arial"/>
              <a:sym typeface="Arial"/>
            </a:endParaRPr>
          </a:p>
          <a:p>
            <a:pPr marL="432000" marR="0" lvl="0" indent="-323640" algn="just" rtl="0">
              <a:lnSpc>
                <a:spcPct val="80000"/>
              </a:lnSpc>
              <a:spcBef>
                <a:spcPts val="1417"/>
              </a:spcBef>
              <a:spcAft>
                <a:spcPts val="0"/>
              </a:spcAft>
              <a:buClr>
                <a:srgbClr val="000000"/>
              </a:buClr>
              <a:buSzPts val="724"/>
              <a:buFont typeface="Noto Sans Symbols"/>
              <a:buChar char="■"/>
            </a:pPr>
            <a:r>
              <a:rPr lang="pt-BR" sz="1608" b="0" strike="noStrike">
                <a:solidFill>
                  <a:schemeClr val="dk1"/>
                </a:solidFill>
                <a:latin typeface="Arial"/>
                <a:ea typeface="Arial"/>
                <a:cs typeface="Arial"/>
                <a:sym typeface="Arial"/>
              </a:rPr>
              <a:t>Ocorre entre o 18º o 24º mês para o mestrado e entre o 24º e o 48º mês para o doutorado;</a:t>
            </a:r>
            <a:endParaRPr/>
          </a:p>
          <a:p>
            <a:pPr marL="432000" marR="0" lvl="0" indent="-323640" algn="just" rtl="0">
              <a:lnSpc>
                <a:spcPct val="80000"/>
              </a:lnSpc>
              <a:spcBef>
                <a:spcPts val="1417"/>
              </a:spcBef>
              <a:spcAft>
                <a:spcPts val="0"/>
              </a:spcAft>
              <a:buClr>
                <a:srgbClr val="000000"/>
              </a:buClr>
              <a:buSzPts val="724"/>
              <a:buFont typeface="Noto Sans Symbols"/>
              <a:buChar char="■"/>
            </a:pPr>
            <a:r>
              <a:rPr lang="pt-BR" sz="1608" b="0" strike="noStrike">
                <a:solidFill>
                  <a:schemeClr val="dk1"/>
                </a:solidFill>
                <a:latin typeface="Arial"/>
                <a:ea typeface="Arial"/>
                <a:cs typeface="Arial"/>
                <a:sym typeface="Arial"/>
              </a:rPr>
              <a:t>É composta por 3 avaliadores, sendo 1 externo ao programa (no caso do mestrado) ou 5 avaliadores, sendo 2 externos ao programa (no caso do doutorado).</a:t>
            </a:r>
            <a:endParaRPr/>
          </a:p>
          <a:p>
            <a:pPr marL="0" marR="0" lvl="0" indent="0" algn="l" rtl="0">
              <a:lnSpc>
                <a:spcPct val="80000"/>
              </a:lnSpc>
              <a:spcBef>
                <a:spcPts val="1417"/>
              </a:spcBef>
              <a:spcAft>
                <a:spcPts val="0"/>
              </a:spcAft>
              <a:buNone/>
            </a:pPr>
            <a:endParaRPr sz="1608" b="0" strike="noStrike">
              <a:solidFill>
                <a:schemeClr val="dk1"/>
              </a:solidFill>
              <a:latin typeface="Arial"/>
              <a:ea typeface="Arial"/>
              <a:cs typeface="Arial"/>
              <a:sym typeface="Arial"/>
            </a:endParaRPr>
          </a:p>
          <a:p>
            <a:pPr marL="432000" marR="0" lvl="0" indent="-323640" algn="l" rtl="0">
              <a:lnSpc>
                <a:spcPct val="80000"/>
              </a:lnSpc>
              <a:spcBef>
                <a:spcPts val="1417"/>
              </a:spcBef>
              <a:spcAft>
                <a:spcPts val="0"/>
              </a:spcAft>
              <a:buClr>
                <a:srgbClr val="000000"/>
              </a:buClr>
              <a:buSzPts val="724"/>
              <a:buFont typeface="Noto Sans Symbols"/>
              <a:buChar char="■"/>
            </a:pPr>
            <a:r>
              <a:rPr lang="pt-BR" sz="1608" b="1" strike="noStrike">
                <a:solidFill>
                  <a:schemeClr val="dk1"/>
                </a:solidFill>
                <a:latin typeface="Arial"/>
                <a:ea typeface="Arial"/>
                <a:cs typeface="Arial"/>
                <a:sym typeface="Arial"/>
              </a:rPr>
              <a:t>Requisitos:</a:t>
            </a:r>
            <a:endParaRPr sz="1608" b="0" strike="noStrike">
              <a:solidFill>
                <a:schemeClr val="dk1"/>
              </a:solidFill>
              <a:latin typeface="Arial"/>
              <a:ea typeface="Arial"/>
              <a:cs typeface="Arial"/>
              <a:sym typeface="Arial"/>
            </a:endParaRPr>
          </a:p>
          <a:p>
            <a:pPr marL="432000" marR="0" lvl="0" indent="-323640" algn="just" rtl="0">
              <a:lnSpc>
                <a:spcPct val="80000"/>
              </a:lnSpc>
              <a:spcBef>
                <a:spcPts val="1417"/>
              </a:spcBef>
              <a:spcAft>
                <a:spcPts val="0"/>
              </a:spcAft>
              <a:buClr>
                <a:srgbClr val="000000"/>
              </a:buClr>
              <a:buSzPts val="724"/>
              <a:buFont typeface="Noto Sans Symbols"/>
              <a:buChar char="■"/>
            </a:pPr>
            <a:r>
              <a:rPr lang="pt-BR" sz="1608" b="0" strike="noStrike">
                <a:solidFill>
                  <a:schemeClr val="dk1"/>
                </a:solidFill>
                <a:latin typeface="Arial"/>
                <a:ea typeface="Arial"/>
                <a:cs typeface="Arial"/>
                <a:sym typeface="Arial"/>
              </a:rPr>
              <a:t>Ter sido aprovado(a) na qualificação.</a:t>
            </a:r>
            <a:endParaRPr/>
          </a:p>
          <a:p>
            <a:pPr marL="431999" marR="0" lvl="0" indent="-323639" algn="just" rtl="0">
              <a:lnSpc>
                <a:spcPct val="80000"/>
              </a:lnSpc>
              <a:spcBef>
                <a:spcPts val="1417"/>
              </a:spcBef>
              <a:spcAft>
                <a:spcPts val="0"/>
              </a:spcAft>
              <a:buClr>
                <a:srgbClr val="000000"/>
              </a:buClr>
              <a:buSzPts val="724"/>
              <a:buFont typeface="Noto Sans Symbols"/>
              <a:buChar char="■"/>
            </a:pPr>
            <a:r>
              <a:rPr lang="pt-BR" sz="1608" b="0" strike="noStrike">
                <a:solidFill>
                  <a:schemeClr val="dk1"/>
                </a:solidFill>
                <a:latin typeface="Arial"/>
                <a:ea typeface="Arial"/>
                <a:cs typeface="Arial"/>
                <a:sym typeface="Arial"/>
              </a:rPr>
              <a:t>Ter completado os créditos em atividades complementares;</a:t>
            </a:r>
            <a:endParaRPr sz="1608" b="0" strike="noStrike">
              <a:solidFill>
                <a:schemeClr val="dk1"/>
              </a:solidFill>
              <a:latin typeface="Arial"/>
              <a:ea typeface="Arial"/>
              <a:cs typeface="Arial"/>
              <a:sym typeface="Arial"/>
            </a:endParaRPr>
          </a:p>
          <a:p>
            <a:pPr marL="457200" lvl="0" indent="-274549" algn="just" rtl="0">
              <a:lnSpc>
                <a:spcPct val="80000"/>
              </a:lnSpc>
              <a:spcBef>
                <a:spcPts val="1417"/>
              </a:spcBef>
              <a:spcAft>
                <a:spcPts val="0"/>
              </a:spcAft>
              <a:buClr>
                <a:schemeClr val="dk1"/>
              </a:buClr>
              <a:buSzPts val="724"/>
              <a:buFont typeface="Noto Sans Symbols"/>
              <a:buChar char="■"/>
            </a:pPr>
            <a:r>
              <a:rPr lang="pt-BR" sz="1608">
                <a:solidFill>
                  <a:schemeClr val="dk1"/>
                </a:solidFill>
              </a:rPr>
              <a:t>Ter realizado estágio docência (bolsistas);</a:t>
            </a:r>
            <a:endParaRPr sz="1608">
              <a:solidFill>
                <a:schemeClr val="dk1"/>
              </a:solidFill>
            </a:endParaRPr>
          </a:p>
          <a:p>
            <a:pPr marL="432000" marR="0" lvl="0" indent="-323640" algn="just" rtl="0">
              <a:lnSpc>
                <a:spcPct val="80000"/>
              </a:lnSpc>
              <a:spcBef>
                <a:spcPts val="1417"/>
              </a:spcBef>
              <a:spcAft>
                <a:spcPts val="0"/>
              </a:spcAft>
              <a:buClr>
                <a:srgbClr val="000000"/>
              </a:buClr>
              <a:buSzPts val="724"/>
              <a:buFont typeface="Noto Sans Symbols"/>
              <a:buChar char="■"/>
            </a:pPr>
            <a:r>
              <a:rPr lang="pt-BR" sz="1608" b="0" strike="noStrike">
                <a:solidFill>
                  <a:schemeClr val="dk1"/>
                </a:solidFill>
                <a:latin typeface="Arial"/>
                <a:ea typeface="Arial"/>
                <a:cs typeface="Arial"/>
                <a:sym typeface="Arial"/>
              </a:rPr>
              <a:t>Artigos:</a:t>
            </a:r>
            <a:endParaRPr/>
          </a:p>
          <a:p>
            <a:pPr marL="540000" marR="0" lvl="0" indent="-323640" algn="just" rtl="0">
              <a:lnSpc>
                <a:spcPct val="80000"/>
              </a:lnSpc>
              <a:spcBef>
                <a:spcPts val="1417"/>
              </a:spcBef>
              <a:spcAft>
                <a:spcPts val="0"/>
              </a:spcAft>
              <a:buClr>
                <a:srgbClr val="000000"/>
              </a:buClr>
              <a:buSzPts val="724"/>
              <a:buFont typeface="Noto Sans Symbols"/>
              <a:buChar char="✔"/>
            </a:pPr>
            <a:r>
              <a:rPr lang="pt-BR" sz="1608" b="0" strike="noStrike">
                <a:solidFill>
                  <a:schemeClr val="dk1"/>
                </a:solidFill>
                <a:latin typeface="Arial"/>
                <a:ea typeface="Arial"/>
                <a:cs typeface="Arial"/>
                <a:sym typeface="Arial"/>
              </a:rPr>
              <a:t>Aceite de artigo em periódico Qualis B</a:t>
            </a:r>
            <a:r>
              <a:rPr lang="pt-BR" sz="1608">
                <a:solidFill>
                  <a:schemeClr val="dk1"/>
                </a:solidFill>
              </a:rPr>
              <a:t>1</a:t>
            </a:r>
            <a:r>
              <a:rPr lang="pt-BR" sz="1608" b="0" strike="noStrike">
                <a:solidFill>
                  <a:schemeClr val="dk1"/>
                </a:solidFill>
                <a:latin typeface="Arial"/>
                <a:ea typeface="Arial"/>
                <a:cs typeface="Arial"/>
                <a:sym typeface="Arial"/>
              </a:rPr>
              <a:t> ou maior (Mestrado);</a:t>
            </a:r>
            <a:endParaRPr/>
          </a:p>
          <a:p>
            <a:pPr marL="540000" marR="0" lvl="0" indent="-323640" algn="just" rtl="0">
              <a:lnSpc>
                <a:spcPct val="80000"/>
              </a:lnSpc>
              <a:spcBef>
                <a:spcPts val="1417"/>
              </a:spcBef>
              <a:spcAft>
                <a:spcPts val="0"/>
              </a:spcAft>
              <a:buClr>
                <a:srgbClr val="000000"/>
              </a:buClr>
              <a:buSzPts val="724"/>
              <a:buFont typeface="Noto Sans Symbols"/>
              <a:buChar char="✔"/>
            </a:pPr>
            <a:r>
              <a:rPr lang="pt-BR" sz="1608" b="0" strike="noStrike">
                <a:solidFill>
                  <a:schemeClr val="dk1"/>
                </a:solidFill>
                <a:latin typeface="Arial"/>
                <a:ea typeface="Arial"/>
                <a:cs typeface="Arial"/>
                <a:sym typeface="Arial"/>
              </a:rPr>
              <a:t>Aceite de artigo em periódico Qualis </a:t>
            </a:r>
            <a:r>
              <a:rPr lang="pt-BR" sz="1608">
                <a:solidFill>
                  <a:schemeClr val="dk1"/>
                </a:solidFill>
              </a:rPr>
              <a:t>A4</a:t>
            </a:r>
            <a:r>
              <a:rPr lang="pt-BR" sz="1608" b="0" strike="noStrike">
                <a:solidFill>
                  <a:schemeClr val="dk1"/>
                </a:solidFill>
                <a:latin typeface="Arial"/>
                <a:ea typeface="Arial"/>
                <a:cs typeface="Arial"/>
                <a:sym typeface="Arial"/>
              </a:rPr>
              <a:t> ou maior e submissão de um segundo artigo em Qualis </a:t>
            </a:r>
            <a:r>
              <a:rPr lang="pt-BR" sz="1608">
                <a:solidFill>
                  <a:schemeClr val="dk1"/>
                </a:solidFill>
              </a:rPr>
              <a:t>A4</a:t>
            </a:r>
            <a:r>
              <a:rPr lang="pt-BR" sz="1608" b="0" strike="noStrike">
                <a:solidFill>
                  <a:schemeClr val="dk1"/>
                </a:solidFill>
                <a:latin typeface="Arial"/>
                <a:ea typeface="Arial"/>
                <a:cs typeface="Arial"/>
                <a:sym typeface="Arial"/>
              </a:rPr>
              <a:t> ou maior (Doutorado).</a:t>
            </a:r>
            <a:endParaRPr sz="1608" b="0" strike="noStrike">
              <a:solidFill>
                <a:schemeClr val="dk1"/>
              </a:solidFill>
              <a:latin typeface="Arial"/>
              <a:ea typeface="Arial"/>
              <a:cs typeface="Arial"/>
              <a:sym typeface="Arial"/>
            </a:endParaRPr>
          </a:p>
        </p:txBody>
      </p:sp>
      <p:pic>
        <p:nvPicPr>
          <p:cNvPr id="220" name="Google Shape;220;p13"/>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p:nvPr/>
        </p:nvSpPr>
        <p:spPr>
          <a:xfrm>
            <a:off x="504000" y="1656000"/>
            <a:ext cx="9071280" cy="4001040"/>
          </a:xfrm>
          <a:prstGeom prst="rect">
            <a:avLst/>
          </a:prstGeom>
          <a:noFill/>
          <a:ln>
            <a:noFill/>
          </a:ln>
        </p:spPr>
        <p:txBody>
          <a:bodyPr spcFirstLastPara="1" wrap="square" lIns="0" tIns="0" rIns="0" bIns="0" anchor="t" anchorCtr="0">
            <a:normAutofit/>
          </a:bodyPr>
          <a:lstStyle/>
          <a:p>
            <a:pPr marL="0" marR="0" lvl="0" indent="0" algn="just" rtl="0">
              <a:lnSpc>
                <a:spcPct val="100000"/>
              </a:lnSpc>
              <a:spcBef>
                <a:spcPts val="0"/>
              </a:spcBef>
              <a:spcAft>
                <a:spcPts val="0"/>
              </a:spcAft>
              <a:buNone/>
            </a:pPr>
            <a:r>
              <a:rPr lang="pt-BR" sz="1600" b="0" strike="noStrike">
                <a:solidFill>
                  <a:schemeClr val="dk1"/>
                </a:solidFill>
                <a:latin typeface="Arial"/>
                <a:ea typeface="Arial"/>
                <a:cs typeface="Arial"/>
                <a:sym typeface="Arial"/>
              </a:rPr>
              <a:t>1. Envio: </a:t>
            </a:r>
            <a:r>
              <a:rPr lang="pt-BR" sz="1600" b="1" strike="noStrike">
                <a:solidFill>
                  <a:schemeClr val="dk1"/>
                </a:solidFill>
                <a:latin typeface="Arial"/>
                <a:ea typeface="Arial"/>
                <a:cs typeface="Arial"/>
                <a:sym typeface="Arial"/>
              </a:rPr>
              <a:t>até 45 dias antes da data da defesa.</a:t>
            </a:r>
            <a:endParaRPr sz="1600" b="0" strike="noStrike">
              <a:solidFill>
                <a:schemeClr val="dk1"/>
              </a:solidFill>
              <a:latin typeface="Arial"/>
              <a:ea typeface="Arial"/>
              <a:cs typeface="Arial"/>
              <a:sym typeface="Arial"/>
            </a:endParaRPr>
          </a:p>
          <a:p>
            <a:pPr marL="0" marR="0" lvl="0" indent="0" algn="just" rtl="0">
              <a:lnSpc>
                <a:spcPct val="100000"/>
              </a:lnSpc>
              <a:spcBef>
                <a:spcPts val="1148"/>
              </a:spcBef>
              <a:spcAft>
                <a:spcPts val="0"/>
              </a:spcAft>
              <a:buNone/>
            </a:pPr>
            <a:r>
              <a:rPr lang="pt-BR" sz="1600" b="0" strike="noStrike">
                <a:solidFill>
                  <a:schemeClr val="dk1"/>
                </a:solidFill>
                <a:latin typeface="Arial"/>
                <a:ea typeface="Arial"/>
                <a:cs typeface="Arial"/>
                <a:sym typeface="Arial"/>
              </a:rPr>
              <a:t>2. A secretaria faz o checklist dos documentos e envia para a comissão administrativa apreciar a composição da banca examinadora;</a:t>
            </a:r>
            <a:endParaRPr sz="1600" b="0" strike="noStrike">
              <a:solidFill>
                <a:schemeClr val="dk1"/>
              </a:solidFill>
              <a:latin typeface="Arial"/>
              <a:ea typeface="Arial"/>
              <a:cs typeface="Arial"/>
              <a:sym typeface="Arial"/>
            </a:endParaRPr>
          </a:p>
          <a:p>
            <a:pPr marL="0" marR="0" lvl="0" indent="0" algn="just" rtl="0">
              <a:lnSpc>
                <a:spcPct val="100000"/>
              </a:lnSpc>
              <a:spcBef>
                <a:spcPts val="1148"/>
              </a:spcBef>
              <a:spcAft>
                <a:spcPts val="0"/>
              </a:spcAft>
              <a:buNone/>
            </a:pPr>
            <a:r>
              <a:rPr lang="pt-BR" sz="1600" b="0" strike="noStrike">
                <a:solidFill>
                  <a:schemeClr val="dk1"/>
                </a:solidFill>
                <a:latin typeface="Arial"/>
                <a:ea typeface="Arial"/>
                <a:cs typeface="Arial"/>
                <a:sym typeface="Arial"/>
              </a:rPr>
              <a:t>3. O orientador faz a solicitação por e-mail para analisar a tese/dissertação no sistema antiplágio Ithenticate, com cópia para o discente. Após a análise, o orientador e o discente fazem a análise das similaridades encontradas;</a:t>
            </a:r>
            <a:endParaRPr sz="1600" b="0" strike="noStrike">
              <a:solidFill>
                <a:schemeClr val="dk1"/>
              </a:solidFill>
              <a:latin typeface="Arial"/>
              <a:ea typeface="Arial"/>
              <a:cs typeface="Arial"/>
              <a:sym typeface="Arial"/>
            </a:endParaRPr>
          </a:p>
          <a:p>
            <a:pPr marL="0" marR="0" lvl="0" indent="0" algn="just" rtl="0">
              <a:lnSpc>
                <a:spcPct val="100000"/>
              </a:lnSpc>
              <a:spcBef>
                <a:spcPts val="1148"/>
              </a:spcBef>
              <a:spcAft>
                <a:spcPts val="0"/>
              </a:spcAft>
              <a:buNone/>
            </a:pPr>
            <a:r>
              <a:rPr lang="pt-BR" sz="1600" b="0" strike="noStrike">
                <a:solidFill>
                  <a:schemeClr val="dk1"/>
                </a:solidFill>
                <a:latin typeface="Arial"/>
                <a:ea typeface="Arial"/>
                <a:cs typeface="Arial"/>
                <a:sym typeface="Arial"/>
              </a:rPr>
              <a:t>4. Se aprovada a banca examinadora pela comissão, a defesa é marcada.</a:t>
            </a:r>
            <a:endParaRPr sz="1600" b="0" strike="noStrike">
              <a:solidFill>
                <a:schemeClr val="dk1"/>
              </a:solidFill>
              <a:latin typeface="Arial"/>
              <a:ea typeface="Arial"/>
              <a:cs typeface="Arial"/>
              <a:sym typeface="Arial"/>
            </a:endParaRPr>
          </a:p>
          <a:p>
            <a:pPr marL="0" marR="0" lvl="0" indent="0" algn="just" rtl="0">
              <a:lnSpc>
                <a:spcPct val="100000"/>
              </a:lnSpc>
              <a:spcBef>
                <a:spcPts val="1148"/>
              </a:spcBef>
              <a:spcAft>
                <a:spcPts val="0"/>
              </a:spcAft>
              <a:buNone/>
            </a:pPr>
            <a:r>
              <a:rPr lang="pt-BR" sz="1600" b="0" strike="noStrike">
                <a:solidFill>
                  <a:schemeClr val="dk1"/>
                </a:solidFill>
                <a:latin typeface="Arial"/>
                <a:ea typeface="Arial"/>
                <a:cs typeface="Arial"/>
                <a:sym typeface="Arial"/>
              </a:rPr>
              <a:t>5. O discente é avisado e deve orientar o(s) docente(s) externo(s) sobre o cadastro no SEI – Programa&gt;Orientações&gt;Cadastro usuário externo SEI;</a:t>
            </a:r>
            <a:endParaRPr sz="1600" b="0" strike="noStrike">
              <a:solidFill>
                <a:schemeClr val="dk1"/>
              </a:solidFill>
              <a:latin typeface="Arial"/>
              <a:ea typeface="Arial"/>
              <a:cs typeface="Arial"/>
              <a:sym typeface="Arial"/>
            </a:endParaRPr>
          </a:p>
          <a:p>
            <a:pPr marL="0" marR="0" lvl="0" indent="0" algn="just" rtl="0">
              <a:lnSpc>
                <a:spcPct val="100000"/>
              </a:lnSpc>
              <a:spcBef>
                <a:spcPts val="1148"/>
              </a:spcBef>
              <a:spcAft>
                <a:spcPts val="0"/>
              </a:spcAft>
              <a:buNone/>
            </a:pPr>
            <a:r>
              <a:rPr lang="pt-BR" sz="1600" b="0" strike="noStrike">
                <a:solidFill>
                  <a:schemeClr val="dk1"/>
                </a:solidFill>
                <a:latin typeface="Arial"/>
                <a:ea typeface="Arial"/>
                <a:cs typeface="Arial"/>
                <a:sym typeface="Arial"/>
              </a:rPr>
              <a:t>6. No momento de assinar a ata deve ser feita uma conferência minuciosa dos nomes dos membros da banca. Além disso, se houver alteração no título, este deve ser inserido na ata pelo orientador(a) antes da assinatura.</a:t>
            </a:r>
            <a:endParaRPr sz="1600" b="0" strike="noStrike">
              <a:solidFill>
                <a:schemeClr val="dk1"/>
              </a:solidFill>
              <a:latin typeface="Arial"/>
              <a:ea typeface="Arial"/>
              <a:cs typeface="Arial"/>
              <a:sym typeface="Arial"/>
            </a:endParaRPr>
          </a:p>
        </p:txBody>
      </p:sp>
      <p:sp>
        <p:nvSpPr>
          <p:cNvPr id="226" name="Google Shape;226;p14"/>
          <p:cNvSpPr/>
          <p:nvPr/>
        </p:nvSpPr>
        <p:spPr>
          <a:xfrm>
            <a:off x="576360" y="205560"/>
            <a:ext cx="9071280" cy="9460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rgbClr val="FFFFFF"/>
                </a:solidFill>
                <a:latin typeface="Arial"/>
                <a:ea typeface="Arial"/>
                <a:cs typeface="Arial"/>
                <a:sym typeface="Arial"/>
              </a:rPr>
              <a:t>Defesa	</a:t>
            </a:r>
            <a:endParaRPr sz="3570" b="0" strike="noStrike">
              <a:solidFill>
                <a:schemeClr val="dk1"/>
              </a:solidFill>
              <a:latin typeface="Arial"/>
              <a:ea typeface="Arial"/>
              <a:cs typeface="Arial"/>
              <a:sym typeface="Arial"/>
            </a:endParaRPr>
          </a:p>
        </p:txBody>
      </p:sp>
      <p:pic>
        <p:nvPicPr>
          <p:cNvPr id="227" name="Google Shape;227;p14"/>
          <p:cNvPicPr preferRelativeResize="0"/>
          <p:nvPr/>
        </p:nvPicPr>
        <p:blipFill rotWithShape="1">
          <a:blip r:embed="rId3">
            <a:alphaModFix/>
          </a:blip>
          <a:srcRect/>
          <a:stretch/>
        </p:blipFill>
        <p:spPr>
          <a:xfrm>
            <a:off x="7704000" y="72000"/>
            <a:ext cx="2259000" cy="1295640"/>
          </a:xfrm>
          <a:prstGeom prst="rect">
            <a:avLst/>
          </a:prstGeom>
          <a:noFill/>
          <a:ln>
            <a:noFill/>
          </a:ln>
        </p:spPr>
      </p:pic>
      <p:sp>
        <p:nvSpPr>
          <p:cNvPr id="228" name="Google Shape;228;p14"/>
          <p:cNvSpPr/>
          <p:nvPr/>
        </p:nvSpPr>
        <p:spPr>
          <a:xfrm>
            <a:off x="887257" y="43200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Defesa</a:t>
            </a:r>
            <a:r>
              <a:rPr lang="pt-BR" sz="3570" b="0" strike="noStrike">
                <a:solidFill>
                  <a:srgbClr val="FFFFFF"/>
                </a:solidFill>
                <a:latin typeface="Arial"/>
                <a:ea typeface="Arial"/>
                <a:cs typeface="Arial"/>
                <a:sym typeface="Arial"/>
              </a:rPr>
              <a:t>	</a:t>
            </a:r>
            <a:endParaRPr sz="3570" b="0"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p:nvPr/>
        </p:nvSpPr>
        <p:spPr>
          <a:xfrm>
            <a:off x="678185" y="626035"/>
            <a:ext cx="6551640" cy="10123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Envio da versão final da tese/dissertação</a:t>
            </a:r>
            <a:endParaRPr/>
          </a:p>
        </p:txBody>
      </p:sp>
      <p:sp>
        <p:nvSpPr>
          <p:cNvPr id="234" name="Google Shape;234;p15"/>
          <p:cNvSpPr/>
          <p:nvPr/>
        </p:nvSpPr>
        <p:spPr>
          <a:xfrm>
            <a:off x="360000" y="2160000"/>
            <a:ext cx="9143640" cy="2663640"/>
          </a:xfrm>
          <a:prstGeom prst="rect">
            <a:avLst/>
          </a:prstGeom>
          <a:noFill/>
          <a:ln>
            <a:noFill/>
          </a:ln>
        </p:spPr>
        <p:txBody>
          <a:bodyPr spcFirstLastPara="1" wrap="square" lIns="0" tIns="0" rIns="0" bIns="0" anchor="t" anchorCtr="0">
            <a:normAutofit/>
          </a:bodyPr>
          <a:lstStyle/>
          <a:p>
            <a:pPr marL="432000" marR="0" lvl="0" indent="-323640" algn="just" rtl="0">
              <a:lnSpc>
                <a:spcPct val="100000"/>
              </a:lnSpc>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Prazo: </a:t>
            </a:r>
            <a:r>
              <a:rPr lang="pt-BR" sz="2000">
                <a:solidFill>
                  <a:schemeClr val="dk1"/>
                </a:solidFill>
              </a:rPr>
              <a:t>6</a:t>
            </a:r>
            <a:r>
              <a:rPr lang="pt-BR" sz="2000" b="0" strike="noStrike">
                <a:solidFill>
                  <a:schemeClr val="dk1"/>
                </a:solidFill>
                <a:latin typeface="Arial"/>
                <a:ea typeface="Arial"/>
                <a:cs typeface="Arial"/>
                <a:sym typeface="Arial"/>
              </a:rPr>
              <a:t>0 dias;</a:t>
            </a:r>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Após a defesa o aluno solicita a TECA, que é conferida e assinada pelo aluno e pelo orientador, e a coloca no corpo da versão final.</a:t>
            </a:r>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Site do PPGeo: </a:t>
            </a:r>
            <a:r>
              <a:rPr lang="pt-BR" sz="2000">
                <a:solidFill>
                  <a:schemeClr val="dk1"/>
                </a:solidFill>
              </a:rPr>
              <a:t>Solicitações </a:t>
            </a:r>
            <a:r>
              <a:rPr lang="pt-BR" sz="2000" b="0" strike="noStrike">
                <a:solidFill>
                  <a:schemeClr val="dk1"/>
                </a:solidFill>
                <a:latin typeface="Arial"/>
                <a:ea typeface="Arial"/>
                <a:cs typeface="Arial"/>
                <a:sym typeface="Arial"/>
              </a:rPr>
              <a:t>&gt; </a:t>
            </a:r>
            <a:r>
              <a:rPr lang="pt-BR" sz="2000">
                <a:solidFill>
                  <a:schemeClr val="dk1"/>
                </a:solidFill>
              </a:rPr>
              <a:t>Emissão de diploma</a:t>
            </a:r>
            <a:r>
              <a:rPr lang="pt-BR" sz="2000" b="0" strike="noStrike">
                <a:solidFill>
                  <a:schemeClr val="dk1"/>
                </a:solidFill>
                <a:latin typeface="Arial"/>
                <a:ea typeface="Arial"/>
                <a:cs typeface="Arial"/>
                <a:sym typeface="Arial"/>
              </a:rPr>
              <a:t>.</a:t>
            </a:r>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Após</a:t>
            </a:r>
            <a:r>
              <a:rPr lang="pt-BR" sz="2000">
                <a:solidFill>
                  <a:schemeClr val="dk1"/>
                </a:solidFill>
              </a:rPr>
              <a:t> o envio d</a:t>
            </a:r>
            <a:r>
              <a:rPr lang="pt-BR" sz="2000" b="0" strike="noStrike">
                <a:solidFill>
                  <a:schemeClr val="dk1"/>
                </a:solidFill>
                <a:latin typeface="Arial"/>
                <a:ea typeface="Arial"/>
                <a:cs typeface="Arial"/>
                <a:sym typeface="Arial"/>
              </a:rPr>
              <a:t>o texto pela Biblioteca, é aberto o processo de emissão de diploma.</a:t>
            </a:r>
            <a:endParaRPr/>
          </a:p>
        </p:txBody>
      </p:sp>
      <p:pic>
        <p:nvPicPr>
          <p:cNvPr id="235" name="Google Shape;235;p15"/>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p:nvPr/>
        </p:nvSpPr>
        <p:spPr>
          <a:xfrm>
            <a:off x="926031" y="490930"/>
            <a:ext cx="3821724" cy="9356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pt-BR" sz="3600" b="0" i="0" u="none" strike="noStrike" cap="none">
                <a:solidFill>
                  <a:schemeClr val="dk1"/>
                </a:solidFill>
                <a:latin typeface="Arial"/>
                <a:ea typeface="Arial"/>
                <a:cs typeface="Arial"/>
                <a:sym typeface="Arial"/>
              </a:rPr>
              <a:t>Resoluções</a:t>
            </a:r>
            <a:endParaRPr/>
          </a:p>
        </p:txBody>
      </p:sp>
      <p:sp>
        <p:nvSpPr>
          <p:cNvPr id="111" name="Google Shape;111;p2"/>
          <p:cNvSpPr txBox="1"/>
          <p:nvPr/>
        </p:nvSpPr>
        <p:spPr>
          <a:xfrm>
            <a:off x="504300" y="2000600"/>
            <a:ext cx="9072000" cy="3465900"/>
          </a:xfrm>
          <a:prstGeom prst="rect">
            <a:avLst/>
          </a:prstGeom>
          <a:noFill/>
          <a:ln>
            <a:noFill/>
          </a:ln>
        </p:spPr>
        <p:txBody>
          <a:bodyPr spcFirstLastPara="1" wrap="square" lIns="0" tIns="0" rIns="0" bIns="0" anchor="t" anchorCtr="0">
            <a:normAutofit/>
          </a:bodyPr>
          <a:lstStyle/>
          <a:p>
            <a:pPr marL="431999" marR="0" lvl="0" indent="-325714" algn="l" rtl="0">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Regulamento Geral da Pós-graduação</a:t>
            </a:r>
            <a:r>
              <a:rPr lang="pt-BR" sz="2000">
                <a:solidFill>
                  <a:schemeClr val="dk1"/>
                </a:solidFill>
              </a:rPr>
              <a:t>: RESOLUÇÃO CEPEC/UFG Nº 1847</a:t>
            </a:r>
            <a:endParaRPr sz="2000">
              <a:solidFill>
                <a:schemeClr val="dk1"/>
              </a:solidFill>
            </a:endParaRPr>
          </a:p>
          <a:p>
            <a:pPr marL="457200" marR="0" lvl="0" indent="0" algn="l" rtl="0">
              <a:spcBef>
                <a:spcPts val="0"/>
              </a:spcBef>
              <a:spcAft>
                <a:spcPts val="0"/>
              </a:spcAft>
              <a:buNone/>
            </a:pPr>
            <a:endParaRPr sz="2000">
              <a:solidFill>
                <a:schemeClr val="dk1"/>
              </a:solidFill>
            </a:endParaRPr>
          </a:p>
          <a:p>
            <a:pPr marL="431999" marR="0" lvl="0" indent="-325714" algn="l" rtl="0">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Resolução do Programa de Pós graduação em Geografia: CEPEC 1457/2017</a:t>
            </a:r>
            <a:endParaRPr/>
          </a:p>
          <a:p>
            <a:pPr marL="432000" marR="0" lvl="0" indent="-325714" algn="l" rtl="0">
              <a:spcBef>
                <a:spcPts val="1417"/>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Resolução de Qualificação e Defesa: CPG/IESA 001/2019</a:t>
            </a:r>
            <a:endParaRPr/>
          </a:p>
          <a:p>
            <a:pPr marL="432000" marR="0" lvl="0" indent="-325714" algn="l" rtl="0">
              <a:spcBef>
                <a:spcPts val="1417"/>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Resolução de Bolsas: CPG/IESA 002/2019</a:t>
            </a:r>
            <a:endParaRPr/>
          </a:p>
          <a:p>
            <a:pPr marL="432000" marR="0" lvl="0" indent="-325714" algn="l" rtl="0">
              <a:spcBef>
                <a:spcPts val="1417"/>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Resolução de Estágio Docência: CPG/IESA 002/2018</a:t>
            </a:r>
            <a:endParaRPr/>
          </a:p>
          <a:p>
            <a:pPr marL="432000" marR="0" lvl="0" indent="-325714" algn="l" rtl="0">
              <a:spcBef>
                <a:spcPts val="1417"/>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Resolução de Pós-doutorado: CPG/IESA 001/2012</a:t>
            </a:r>
            <a:endParaRPr/>
          </a:p>
        </p:txBody>
      </p:sp>
      <p:pic>
        <p:nvPicPr>
          <p:cNvPr id="112" name="Google Shape;112;p2"/>
          <p:cNvPicPr preferRelativeResize="0"/>
          <p:nvPr/>
        </p:nvPicPr>
        <p:blipFill rotWithShape="1">
          <a:blip r:embed="rId3">
            <a:alphaModFix/>
          </a:blip>
          <a:srcRect/>
          <a:stretch/>
        </p:blipFill>
        <p:spPr>
          <a:xfrm>
            <a:off x="7657468" y="130930"/>
            <a:ext cx="2259000" cy="12956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p:nvPr/>
        </p:nvSpPr>
        <p:spPr>
          <a:xfrm>
            <a:off x="49371" y="1751022"/>
            <a:ext cx="1223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800" b="1" strike="noStrike">
                <a:solidFill>
                  <a:schemeClr val="dk1"/>
                </a:solidFill>
                <a:latin typeface="Arial"/>
                <a:ea typeface="Arial"/>
                <a:cs typeface="Arial"/>
                <a:sym typeface="Arial"/>
              </a:rPr>
              <a:t>Matrícula</a:t>
            </a:r>
            <a:endParaRPr sz="1800" b="0" strike="noStrike">
              <a:solidFill>
                <a:schemeClr val="dk1"/>
              </a:solidFill>
              <a:latin typeface="Arial"/>
              <a:ea typeface="Arial"/>
              <a:cs typeface="Arial"/>
              <a:sym typeface="Arial"/>
            </a:endParaRPr>
          </a:p>
        </p:txBody>
      </p:sp>
      <p:sp>
        <p:nvSpPr>
          <p:cNvPr id="241" name="Google Shape;241;p16"/>
          <p:cNvSpPr/>
          <p:nvPr/>
        </p:nvSpPr>
        <p:spPr>
          <a:xfrm>
            <a:off x="557811" y="2491013"/>
            <a:ext cx="2015640" cy="315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600" b="0" strike="noStrike">
                <a:solidFill>
                  <a:schemeClr val="dk1"/>
                </a:solidFill>
                <a:latin typeface="Arial"/>
                <a:ea typeface="Arial"/>
                <a:cs typeface="Arial"/>
                <a:sym typeface="Arial"/>
              </a:rPr>
              <a:t>Disciplinas</a:t>
            </a:r>
            <a:endParaRPr/>
          </a:p>
        </p:txBody>
      </p:sp>
      <p:sp>
        <p:nvSpPr>
          <p:cNvPr id="242" name="Google Shape;242;p16"/>
          <p:cNvSpPr/>
          <p:nvPr/>
        </p:nvSpPr>
        <p:spPr>
          <a:xfrm>
            <a:off x="557811" y="2902279"/>
            <a:ext cx="2303640" cy="315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600" b="0" strike="noStrike">
                <a:solidFill>
                  <a:schemeClr val="dk1"/>
                </a:solidFill>
                <a:latin typeface="Arial"/>
                <a:ea typeface="Arial"/>
                <a:cs typeface="Arial"/>
                <a:sym typeface="Arial"/>
              </a:rPr>
              <a:t>Participação e Apresentação no SINP</a:t>
            </a:r>
            <a:endParaRPr/>
          </a:p>
        </p:txBody>
      </p:sp>
      <p:cxnSp>
        <p:nvCxnSpPr>
          <p:cNvPr id="243" name="Google Shape;243;p16"/>
          <p:cNvCxnSpPr/>
          <p:nvPr/>
        </p:nvCxnSpPr>
        <p:spPr>
          <a:xfrm>
            <a:off x="504000" y="2332080"/>
            <a:ext cx="9144000" cy="360"/>
          </a:xfrm>
          <a:prstGeom prst="straightConnector1">
            <a:avLst/>
          </a:prstGeom>
          <a:noFill/>
          <a:ln w="9525" cap="flat" cmpd="sng">
            <a:solidFill>
              <a:srgbClr val="000000"/>
            </a:solidFill>
            <a:prstDash val="solid"/>
            <a:round/>
            <a:headEnd type="none" w="sm" len="sm"/>
            <a:tailEnd type="none" w="sm" len="sm"/>
          </a:ln>
        </p:spPr>
      </p:cxnSp>
      <p:sp>
        <p:nvSpPr>
          <p:cNvPr id="244" name="Google Shape;244;p16"/>
          <p:cNvSpPr/>
          <p:nvPr/>
        </p:nvSpPr>
        <p:spPr>
          <a:xfrm>
            <a:off x="3528000" y="2116080"/>
            <a:ext cx="359640" cy="359640"/>
          </a:xfrm>
          <a:prstGeom prst="ellipse">
            <a:avLst/>
          </a:prstGeom>
          <a:solidFill>
            <a:srgbClr val="729FCF"/>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2988360" y="1756440"/>
            <a:ext cx="1583640" cy="359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800" b="1" strike="noStrike">
                <a:solidFill>
                  <a:schemeClr val="dk1"/>
                </a:solidFill>
                <a:latin typeface="Arial"/>
                <a:ea typeface="Arial"/>
                <a:cs typeface="Arial"/>
                <a:sym typeface="Arial"/>
              </a:rPr>
              <a:t>Qualificação</a:t>
            </a:r>
            <a:endParaRPr sz="1800" b="0" strike="noStrike">
              <a:solidFill>
                <a:schemeClr val="dk1"/>
              </a:solidFill>
              <a:latin typeface="Arial"/>
              <a:ea typeface="Arial"/>
              <a:cs typeface="Arial"/>
              <a:sym typeface="Arial"/>
            </a:endParaRPr>
          </a:p>
        </p:txBody>
      </p:sp>
      <p:sp>
        <p:nvSpPr>
          <p:cNvPr id="246" name="Google Shape;246;p16"/>
          <p:cNvSpPr/>
          <p:nvPr/>
        </p:nvSpPr>
        <p:spPr>
          <a:xfrm>
            <a:off x="557811" y="3495393"/>
            <a:ext cx="2231640" cy="315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600" b="0" strike="noStrike">
                <a:solidFill>
                  <a:schemeClr val="dk1"/>
                </a:solidFill>
                <a:latin typeface="Arial"/>
                <a:ea typeface="Arial"/>
                <a:cs typeface="Arial"/>
                <a:sym typeface="Arial"/>
              </a:rPr>
              <a:t>Submissão de artigo</a:t>
            </a:r>
            <a:endParaRPr/>
          </a:p>
        </p:txBody>
      </p:sp>
      <p:sp>
        <p:nvSpPr>
          <p:cNvPr id="247" name="Google Shape;247;p16"/>
          <p:cNvSpPr/>
          <p:nvPr/>
        </p:nvSpPr>
        <p:spPr>
          <a:xfrm>
            <a:off x="3960000" y="2476080"/>
            <a:ext cx="2807640" cy="315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600" b="0" strike="noStrike">
                <a:solidFill>
                  <a:schemeClr val="dk1"/>
                </a:solidFill>
                <a:latin typeface="Arial"/>
                <a:ea typeface="Arial"/>
                <a:cs typeface="Arial"/>
                <a:sym typeface="Arial"/>
              </a:rPr>
              <a:t>Estágio docência (Bolsista)</a:t>
            </a:r>
            <a:endParaRPr/>
          </a:p>
        </p:txBody>
      </p:sp>
      <p:sp>
        <p:nvSpPr>
          <p:cNvPr id="248" name="Google Shape;248;p16"/>
          <p:cNvSpPr/>
          <p:nvPr/>
        </p:nvSpPr>
        <p:spPr>
          <a:xfrm>
            <a:off x="3960000" y="2880000"/>
            <a:ext cx="3305100" cy="315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600" b="0" strike="noStrike">
                <a:solidFill>
                  <a:schemeClr val="dk1"/>
                </a:solidFill>
                <a:latin typeface="Arial"/>
                <a:ea typeface="Arial"/>
                <a:cs typeface="Arial"/>
                <a:sym typeface="Arial"/>
              </a:rPr>
              <a:t>Completar créditos em atividades</a:t>
            </a:r>
            <a:endParaRPr/>
          </a:p>
        </p:txBody>
      </p:sp>
      <p:sp>
        <p:nvSpPr>
          <p:cNvPr id="249" name="Google Shape;249;p16"/>
          <p:cNvSpPr/>
          <p:nvPr/>
        </p:nvSpPr>
        <p:spPr>
          <a:xfrm>
            <a:off x="3960000" y="3312000"/>
            <a:ext cx="2663640" cy="315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600" b="0" strike="noStrike">
                <a:solidFill>
                  <a:schemeClr val="dk1"/>
                </a:solidFill>
                <a:latin typeface="Arial"/>
                <a:ea typeface="Arial"/>
                <a:cs typeface="Arial"/>
                <a:sym typeface="Arial"/>
              </a:rPr>
              <a:t>Ter artigo aceito</a:t>
            </a:r>
            <a:endParaRPr/>
          </a:p>
        </p:txBody>
      </p:sp>
      <p:sp>
        <p:nvSpPr>
          <p:cNvPr id="250" name="Google Shape;250;p16"/>
          <p:cNvSpPr/>
          <p:nvPr/>
        </p:nvSpPr>
        <p:spPr>
          <a:xfrm>
            <a:off x="3960000" y="3700080"/>
            <a:ext cx="2807640" cy="3315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600" b="0" strike="noStrike">
                <a:solidFill>
                  <a:schemeClr val="dk1"/>
                </a:solidFill>
                <a:latin typeface="Arial"/>
                <a:ea typeface="Arial"/>
                <a:cs typeface="Arial"/>
                <a:sym typeface="Arial"/>
              </a:rPr>
              <a:t>Submeter </a:t>
            </a:r>
            <a:r>
              <a:rPr lang="pt-BR" sz="1600">
                <a:solidFill>
                  <a:schemeClr val="dk1"/>
                </a:solidFill>
                <a:latin typeface="Arial"/>
                <a:ea typeface="Arial"/>
                <a:cs typeface="Arial"/>
                <a:sym typeface="Arial"/>
              </a:rPr>
              <a:t>2º</a:t>
            </a:r>
            <a:r>
              <a:rPr lang="pt-BR" sz="1600" b="0" strike="noStrike">
                <a:solidFill>
                  <a:schemeClr val="dk1"/>
                </a:solidFill>
                <a:latin typeface="Arial"/>
                <a:ea typeface="Arial"/>
                <a:cs typeface="Arial"/>
                <a:sym typeface="Arial"/>
              </a:rPr>
              <a:t> artigo (Doutorado)</a:t>
            </a:r>
            <a:endParaRPr/>
          </a:p>
        </p:txBody>
      </p:sp>
      <p:sp>
        <p:nvSpPr>
          <p:cNvPr id="251" name="Google Shape;251;p16"/>
          <p:cNvSpPr/>
          <p:nvPr/>
        </p:nvSpPr>
        <p:spPr>
          <a:xfrm>
            <a:off x="7344000" y="1770120"/>
            <a:ext cx="935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800" b="1" strike="noStrike">
                <a:solidFill>
                  <a:schemeClr val="dk1"/>
                </a:solidFill>
                <a:latin typeface="Arial"/>
                <a:ea typeface="Arial"/>
                <a:cs typeface="Arial"/>
                <a:sym typeface="Arial"/>
              </a:rPr>
              <a:t>Defesa</a:t>
            </a:r>
            <a:endParaRPr sz="1800" b="0" strike="noStrike">
              <a:solidFill>
                <a:schemeClr val="dk1"/>
              </a:solidFill>
              <a:latin typeface="Arial"/>
              <a:ea typeface="Arial"/>
              <a:cs typeface="Arial"/>
              <a:sym typeface="Arial"/>
            </a:endParaRPr>
          </a:p>
        </p:txBody>
      </p:sp>
      <p:cxnSp>
        <p:nvCxnSpPr>
          <p:cNvPr id="252" name="Google Shape;252;p16"/>
          <p:cNvCxnSpPr/>
          <p:nvPr/>
        </p:nvCxnSpPr>
        <p:spPr>
          <a:xfrm>
            <a:off x="504000" y="2188080"/>
            <a:ext cx="360" cy="288000"/>
          </a:xfrm>
          <a:prstGeom prst="straightConnector1">
            <a:avLst/>
          </a:prstGeom>
          <a:noFill/>
          <a:ln w="9525" cap="flat" cmpd="sng">
            <a:solidFill>
              <a:srgbClr val="000000"/>
            </a:solidFill>
            <a:prstDash val="solid"/>
            <a:round/>
            <a:headEnd type="none" w="sm" len="sm"/>
            <a:tailEnd type="none" w="sm" len="sm"/>
          </a:ln>
        </p:spPr>
      </p:cxnSp>
      <p:cxnSp>
        <p:nvCxnSpPr>
          <p:cNvPr id="253" name="Google Shape;253;p16"/>
          <p:cNvCxnSpPr/>
          <p:nvPr/>
        </p:nvCxnSpPr>
        <p:spPr>
          <a:xfrm>
            <a:off x="9648000" y="2188080"/>
            <a:ext cx="360" cy="288000"/>
          </a:xfrm>
          <a:prstGeom prst="straightConnector1">
            <a:avLst/>
          </a:prstGeom>
          <a:noFill/>
          <a:ln w="9525" cap="flat" cmpd="sng">
            <a:solidFill>
              <a:srgbClr val="000000"/>
            </a:solidFill>
            <a:prstDash val="solid"/>
            <a:round/>
            <a:headEnd type="none" w="sm" len="sm"/>
            <a:tailEnd type="none" w="sm" len="sm"/>
          </a:ln>
        </p:spPr>
      </p:cxnSp>
      <p:cxnSp>
        <p:nvCxnSpPr>
          <p:cNvPr id="254" name="Google Shape;254;p16"/>
          <p:cNvCxnSpPr/>
          <p:nvPr/>
        </p:nvCxnSpPr>
        <p:spPr>
          <a:xfrm>
            <a:off x="504000" y="2188080"/>
            <a:ext cx="360" cy="288000"/>
          </a:xfrm>
          <a:prstGeom prst="straightConnector1">
            <a:avLst/>
          </a:prstGeom>
          <a:noFill/>
          <a:ln w="9525" cap="flat" cmpd="sng">
            <a:solidFill>
              <a:srgbClr val="000000"/>
            </a:solidFill>
            <a:prstDash val="solid"/>
            <a:round/>
            <a:headEnd type="none" w="sm" len="sm"/>
            <a:tailEnd type="none" w="sm" len="sm"/>
          </a:ln>
        </p:spPr>
      </p:cxnSp>
      <p:sp>
        <p:nvSpPr>
          <p:cNvPr id="255" name="Google Shape;255;p16"/>
          <p:cNvSpPr/>
          <p:nvPr/>
        </p:nvSpPr>
        <p:spPr>
          <a:xfrm>
            <a:off x="7632000" y="2116080"/>
            <a:ext cx="359640" cy="359640"/>
          </a:xfrm>
          <a:prstGeom prst="ellipse">
            <a:avLst/>
          </a:prstGeom>
          <a:solidFill>
            <a:srgbClr val="729FCF"/>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8963820" y="1756440"/>
            <a:ext cx="1223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pt-BR" sz="1800" b="1" strike="noStrike">
                <a:solidFill>
                  <a:schemeClr val="dk1"/>
                </a:solidFill>
                <a:latin typeface="Arial"/>
                <a:ea typeface="Arial"/>
                <a:cs typeface="Arial"/>
                <a:sym typeface="Arial"/>
              </a:rPr>
              <a:t>Diploma</a:t>
            </a:r>
            <a:endParaRPr sz="1800" b="0" strike="noStrike">
              <a:solidFill>
                <a:schemeClr val="dk1"/>
              </a:solidFill>
              <a:latin typeface="Arial"/>
              <a:ea typeface="Arial"/>
              <a:cs typeface="Arial"/>
              <a:sym typeface="Arial"/>
            </a:endParaRPr>
          </a:p>
        </p:txBody>
      </p:sp>
      <p:sp>
        <p:nvSpPr>
          <p:cNvPr id="257" name="Google Shape;257;p16"/>
          <p:cNvSpPr/>
          <p:nvPr/>
        </p:nvSpPr>
        <p:spPr>
          <a:xfrm>
            <a:off x="8064000" y="2476080"/>
            <a:ext cx="1511640" cy="5414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pt-BR" sz="1600" b="0" strike="noStrike">
                <a:solidFill>
                  <a:schemeClr val="dk1"/>
                </a:solidFill>
                <a:latin typeface="Arial"/>
                <a:ea typeface="Arial"/>
                <a:cs typeface="Arial"/>
                <a:sym typeface="Arial"/>
              </a:rPr>
              <a:t>Entrega da versão final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644a8e9247_0_14"/>
          <p:cNvSpPr/>
          <p:nvPr/>
        </p:nvSpPr>
        <p:spPr>
          <a:xfrm>
            <a:off x="684360" y="432000"/>
            <a:ext cx="7019700" cy="935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Outras informações</a:t>
            </a:r>
            <a:endParaRPr/>
          </a:p>
        </p:txBody>
      </p:sp>
      <p:sp>
        <p:nvSpPr>
          <p:cNvPr id="270" name="Google Shape;270;g3644a8e9247_0_14"/>
          <p:cNvSpPr/>
          <p:nvPr/>
        </p:nvSpPr>
        <p:spPr>
          <a:xfrm>
            <a:off x="684350" y="1367650"/>
            <a:ext cx="8710500" cy="3870900"/>
          </a:xfrm>
          <a:prstGeom prst="rect">
            <a:avLst/>
          </a:prstGeom>
          <a:noFill/>
          <a:ln>
            <a:noFill/>
          </a:ln>
        </p:spPr>
        <p:txBody>
          <a:bodyPr spcFirstLastPara="1" wrap="square" lIns="0" tIns="0" rIns="0" bIns="0" anchor="t" anchorCtr="0">
            <a:noAutofit/>
          </a:bodyPr>
          <a:lstStyle/>
          <a:p>
            <a:pPr marL="108360" marR="0" lvl="0" indent="0" algn="l" rtl="0">
              <a:lnSpc>
                <a:spcPct val="90000"/>
              </a:lnSpc>
              <a:spcBef>
                <a:spcPts val="0"/>
              </a:spcBef>
              <a:spcAft>
                <a:spcPts val="0"/>
              </a:spcAft>
              <a:buNone/>
            </a:pPr>
            <a:endParaRPr sz="1800">
              <a:solidFill>
                <a:schemeClr val="dk1"/>
              </a:solidFill>
              <a:latin typeface="Arial"/>
              <a:ea typeface="Arial"/>
              <a:cs typeface="Arial"/>
              <a:sym typeface="Arial"/>
            </a:endParaRPr>
          </a:p>
          <a:p>
            <a:pPr marL="108360" marR="0" lvl="0" indent="0" algn="l" rtl="0">
              <a:lnSpc>
                <a:spcPct val="90000"/>
              </a:lnSpc>
              <a:spcBef>
                <a:spcPts val="1148"/>
              </a:spcBef>
              <a:spcAft>
                <a:spcPts val="0"/>
              </a:spcAft>
              <a:buNone/>
            </a:pPr>
            <a:r>
              <a:rPr lang="pt-BR" sz="2400" b="1" strike="noStrike">
                <a:solidFill>
                  <a:schemeClr val="dk1"/>
                </a:solidFill>
                <a:latin typeface="Arial"/>
                <a:ea typeface="Arial"/>
                <a:cs typeface="Arial"/>
                <a:sym typeface="Arial"/>
              </a:rPr>
              <a:t>Prorrogações:</a:t>
            </a:r>
            <a:endParaRPr sz="2400" b="1" strike="noStrike">
              <a:solidFill>
                <a:schemeClr val="dk1"/>
              </a:solidFill>
              <a:latin typeface="Arial"/>
              <a:ea typeface="Arial"/>
              <a:cs typeface="Arial"/>
              <a:sym typeface="Arial"/>
            </a:endParaRPr>
          </a:p>
          <a:p>
            <a:pPr marL="108360" marR="0" lvl="0" indent="0" algn="l" rtl="0">
              <a:lnSpc>
                <a:spcPct val="90000"/>
              </a:lnSpc>
              <a:spcBef>
                <a:spcPts val="1148"/>
              </a:spcBef>
              <a:spcAft>
                <a:spcPts val="0"/>
              </a:spcAft>
              <a:buNone/>
            </a:pPr>
            <a:endParaRPr sz="2400" b="1">
              <a:solidFill>
                <a:schemeClr val="dk1"/>
              </a:solidFill>
            </a:endParaRPr>
          </a:p>
          <a:p>
            <a:pPr marL="457200" lvl="0" indent="0" algn="ctr" rtl="0">
              <a:spcBef>
                <a:spcPts val="1148"/>
              </a:spcBef>
              <a:spcAft>
                <a:spcPts val="0"/>
              </a:spcAft>
              <a:buClr>
                <a:schemeClr val="dk1"/>
              </a:buClr>
              <a:buSzPts val="1100"/>
              <a:buFont typeface="Arial"/>
              <a:buNone/>
            </a:pPr>
            <a:r>
              <a:rPr lang="pt-BR" sz="2200" u="sng">
                <a:solidFill>
                  <a:schemeClr val="accent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Tutorial de Peticionamento Eletrônico | Programa de Pós-graduação em Geografia</a:t>
            </a:r>
            <a:endParaRPr sz="2200">
              <a:solidFill>
                <a:schemeClr val="accent6"/>
              </a:solidFill>
            </a:endParaRPr>
          </a:p>
          <a:p>
            <a:pPr marL="108360" marR="0" lvl="0" indent="0" algn="l" rtl="0">
              <a:lnSpc>
                <a:spcPct val="90000"/>
              </a:lnSpc>
              <a:spcBef>
                <a:spcPts val="1148"/>
              </a:spcBef>
              <a:spcAft>
                <a:spcPts val="0"/>
              </a:spcAft>
              <a:buNone/>
            </a:pPr>
            <a:endParaRPr sz="2400" b="1">
              <a:solidFill>
                <a:schemeClr val="dk1"/>
              </a:solidFill>
            </a:endParaRPr>
          </a:p>
          <a:p>
            <a:pPr marL="457200" marR="0" lvl="0" indent="0" algn="l" rtl="0">
              <a:lnSpc>
                <a:spcPct val="90000"/>
              </a:lnSpc>
              <a:spcBef>
                <a:spcPts val="1148"/>
              </a:spcBef>
              <a:spcAft>
                <a:spcPts val="0"/>
              </a:spcAft>
              <a:buNone/>
            </a:pPr>
            <a:endParaRPr/>
          </a:p>
        </p:txBody>
      </p:sp>
      <p:pic>
        <p:nvPicPr>
          <p:cNvPr id="271" name="Google Shape;271;g3644a8e9247_0_14"/>
          <p:cNvPicPr preferRelativeResize="0"/>
          <p:nvPr/>
        </p:nvPicPr>
        <p:blipFill rotWithShape="1">
          <a:blip r:embed="rId4">
            <a:alphaModFix/>
          </a:blip>
          <a:srcRect/>
          <a:stretch/>
        </p:blipFill>
        <p:spPr>
          <a:xfrm>
            <a:off x="7704000" y="72000"/>
            <a:ext cx="2259000" cy="12956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p:nvPr/>
        </p:nvSpPr>
        <p:spPr>
          <a:xfrm>
            <a:off x="684360" y="560954"/>
            <a:ext cx="7019700" cy="935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470" b="1" strike="noStrike">
                <a:solidFill>
                  <a:schemeClr val="dk1"/>
                </a:solidFill>
              </a:rPr>
              <a:t>Site</a:t>
            </a:r>
            <a:endParaRPr sz="1300" b="1"/>
          </a:p>
        </p:txBody>
      </p:sp>
      <p:sp>
        <p:nvSpPr>
          <p:cNvPr id="277" name="Google Shape;277;p8"/>
          <p:cNvSpPr/>
          <p:nvPr/>
        </p:nvSpPr>
        <p:spPr>
          <a:xfrm>
            <a:off x="504000" y="2315723"/>
            <a:ext cx="9071280" cy="2231640"/>
          </a:xfrm>
          <a:prstGeom prst="rect">
            <a:avLst/>
          </a:prstGeom>
          <a:noFill/>
          <a:ln>
            <a:noFill/>
          </a:ln>
        </p:spPr>
        <p:txBody>
          <a:bodyPr spcFirstLastPara="1" wrap="square" lIns="0" tIns="0" rIns="0" bIns="0" anchor="t" anchorCtr="0">
            <a:normAutofit/>
          </a:bodyPr>
          <a:lstStyle/>
          <a:p>
            <a:pPr marL="432000" marR="0" lvl="0" indent="-266490" algn="just" rtl="0">
              <a:lnSpc>
                <a:spcPct val="100000"/>
              </a:lnSpc>
              <a:spcBef>
                <a:spcPts val="0"/>
              </a:spcBef>
              <a:spcAft>
                <a:spcPts val="0"/>
              </a:spcAft>
              <a:buClr>
                <a:srgbClr val="000000"/>
              </a:buClr>
              <a:buSzPts val="900"/>
              <a:buFont typeface="Noto Sans Symbols"/>
              <a:buNone/>
            </a:pPr>
            <a:endParaRPr sz="2000" b="0" strike="noStrike">
              <a:solidFill>
                <a:schemeClr val="dk1"/>
              </a:solidFill>
              <a:latin typeface="Arial"/>
              <a:ea typeface="Arial"/>
              <a:cs typeface="Arial"/>
              <a:sym typeface="Arial"/>
            </a:endParaRPr>
          </a:p>
        </p:txBody>
      </p:sp>
      <p:pic>
        <p:nvPicPr>
          <p:cNvPr id="278" name="Google Shape;278;p8"/>
          <p:cNvPicPr preferRelativeResize="0"/>
          <p:nvPr/>
        </p:nvPicPr>
        <p:blipFill rotWithShape="1">
          <a:blip r:embed="rId3">
            <a:alphaModFix/>
          </a:blip>
          <a:srcRect/>
          <a:stretch/>
        </p:blipFill>
        <p:spPr>
          <a:xfrm>
            <a:off x="7704000" y="72000"/>
            <a:ext cx="2259000" cy="1295640"/>
          </a:xfrm>
          <a:prstGeom prst="rect">
            <a:avLst/>
          </a:prstGeom>
          <a:noFill/>
          <a:ln>
            <a:noFill/>
          </a:ln>
        </p:spPr>
      </p:pic>
      <p:pic>
        <p:nvPicPr>
          <p:cNvPr id="279" name="Google Shape;279;p8"/>
          <p:cNvPicPr preferRelativeResize="0"/>
          <p:nvPr/>
        </p:nvPicPr>
        <p:blipFill>
          <a:blip r:embed="rId4">
            <a:alphaModFix/>
          </a:blip>
          <a:stretch>
            <a:fillRect/>
          </a:stretch>
        </p:blipFill>
        <p:spPr>
          <a:xfrm>
            <a:off x="1222862" y="1403525"/>
            <a:ext cx="7634899" cy="4056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308222e076_0_309"/>
          <p:cNvSpPr/>
          <p:nvPr/>
        </p:nvSpPr>
        <p:spPr>
          <a:xfrm>
            <a:off x="684360" y="560954"/>
            <a:ext cx="7019700" cy="935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Site</a:t>
            </a:r>
            <a:endParaRPr/>
          </a:p>
        </p:txBody>
      </p:sp>
      <p:pic>
        <p:nvPicPr>
          <p:cNvPr id="286" name="Google Shape;286;g1308222e076_0_309"/>
          <p:cNvPicPr preferRelativeResize="0"/>
          <p:nvPr/>
        </p:nvPicPr>
        <p:blipFill>
          <a:blip r:embed="rId3">
            <a:alphaModFix/>
          </a:blip>
          <a:stretch>
            <a:fillRect/>
          </a:stretch>
        </p:blipFill>
        <p:spPr>
          <a:xfrm>
            <a:off x="1295896" y="1345299"/>
            <a:ext cx="7612287" cy="41542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p:nvPr/>
        </p:nvSpPr>
        <p:spPr>
          <a:xfrm>
            <a:off x="656760" y="540000"/>
            <a:ext cx="9071280" cy="9460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Contatos</a:t>
            </a:r>
            <a:endParaRPr/>
          </a:p>
        </p:txBody>
      </p:sp>
      <p:sp>
        <p:nvSpPr>
          <p:cNvPr id="292" name="Google Shape;292;p19"/>
          <p:cNvSpPr/>
          <p:nvPr/>
        </p:nvSpPr>
        <p:spPr>
          <a:xfrm>
            <a:off x="504360" y="2550600"/>
            <a:ext cx="9071280" cy="1193040"/>
          </a:xfrm>
          <a:prstGeom prst="rect">
            <a:avLst/>
          </a:prstGeom>
          <a:noFill/>
          <a:ln>
            <a:noFill/>
          </a:ln>
        </p:spPr>
        <p:txBody>
          <a:bodyPr spcFirstLastPara="1" wrap="square" lIns="0" tIns="0" rIns="0" bIns="0" anchor="t" anchorCtr="0">
            <a:normAutofit/>
          </a:bodyPr>
          <a:lstStyle/>
          <a:p>
            <a:pPr marL="432000" marR="0" lvl="0" indent="-323640" algn="l" rtl="0">
              <a:lnSpc>
                <a:spcPct val="100000"/>
              </a:lnSpc>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ppgeo.iesa@ufg.br </a:t>
            </a:r>
            <a:endParaRPr/>
          </a:p>
          <a:p>
            <a:pPr marL="432000" marR="0" lvl="0" indent="-323640" algn="l"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(62) 3521-1095</a:t>
            </a:r>
            <a:endParaRPr/>
          </a:p>
        </p:txBody>
      </p:sp>
      <p:pic>
        <p:nvPicPr>
          <p:cNvPr id="293" name="Google Shape;293;p19"/>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895376" y="566835"/>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1" strike="noStrike">
                <a:solidFill>
                  <a:schemeClr val="dk1"/>
                </a:solidFill>
              </a:rPr>
              <a:t>Matrículas</a:t>
            </a:r>
            <a:endParaRPr b="1"/>
          </a:p>
        </p:txBody>
      </p:sp>
      <p:sp>
        <p:nvSpPr>
          <p:cNvPr id="118" name="Google Shape;118;p3"/>
          <p:cNvSpPr/>
          <p:nvPr/>
        </p:nvSpPr>
        <p:spPr>
          <a:xfrm>
            <a:off x="504000" y="2118600"/>
            <a:ext cx="9071280" cy="2993040"/>
          </a:xfrm>
          <a:prstGeom prst="rect">
            <a:avLst/>
          </a:prstGeom>
          <a:noFill/>
          <a:ln>
            <a:noFill/>
          </a:ln>
        </p:spPr>
        <p:txBody>
          <a:bodyPr spcFirstLastPara="1" wrap="square" lIns="0" tIns="0" rIns="0" bIns="0" anchor="t" anchorCtr="0">
            <a:normAutofit/>
          </a:bodyPr>
          <a:lstStyle/>
          <a:p>
            <a:pPr marL="431999" marR="0" lvl="0" indent="-323639" algn="just" rtl="0">
              <a:lnSpc>
                <a:spcPct val="100000"/>
              </a:lnSpc>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Feita semestralmente (pelo discente no </a:t>
            </a:r>
            <a:r>
              <a:rPr lang="pt-BR" sz="2000">
                <a:solidFill>
                  <a:schemeClr val="dk1"/>
                </a:solidFill>
              </a:rPr>
              <a:t>SIGAA</a:t>
            </a:r>
            <a:r>
              <a:rPr lang="pt-BR" sz="2000" b="0" strike="noStrike">
                <a:solidFill>
                  <a:schemeClr val="dk1"/>
                </a:solidFill>
                <a:latin typeface="Arial"/>
                <a:ea typeface="Arial"/>
                <a:cs typeface="Arial"/>
                <a:sym typeface="Arial"/>
              </a:rPr>
              <a:t>);</a:t>
            </a:r>
            <a:endParaRPr sz="2000" b="0" strike="noStrike">
              <a:solidFill>
                <a:schemeClr val="dk1"/>
              </a:solidFill>
              <a:latin typeface="Arial"/>
              <a:ea typeface="Arial"/>
              <a:cs typeface="Arial"/>
              <a:sym typeface="Arial"/>
            </a:endParaRPr>
          </a:p>
          <a:p>
            <a:pPr marL="457200" marR="0" lvl="0" indent="0" algn="just" rtl="0">
              <a:lnSpc>
                <a:spcPct val="100000"/>
              </a:lnSpc>
              <a:spcBef>
                <a:spcPts val="0"/>
              </a:spcBef>
              <a:spcAft>
                <a:spcPts val="0"/>
              </a:spcAft>
              <a:buNone/>
            </a:pPr>
            <a:endParaRPr sz="2000">
              <a:solidFill>
                <a:schemeClr val="dk1"/>
              </a:solidFill>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Cadastro (1ª matrícula no Programa) – feito por e-mail;</a:t>
            </a:r>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Matrículas subsequentes – feitas pelo </a:t>
            </a:r>
            <a:r>
              <a:rPr lang="pt-BR" sz="2000">
                <a:solidFill>
                  <a:schemeClr val="dk1"/>
                </a:solidFill>
              </a:rPr>
              <a:t>discente</a:t>
            </a:r>
            <a:r>
              <a:rPr lang="pt-BR" sz="2000" b="0" strike="noStrike">
                <a:solidFill>
                  <a:schemeClr val="dk1"/>
                </a:solidFill>
                <a:latin typeface="Arial"/>
                <a:ea typeface="Arial"/>
                <a:cs typeface="Arial"/>
                <a:sym typeface="Arial"/>
              </a:rPr>
              <a:t> diret</a:t>
            </a:r>
            <a:r>
              <a:rPr lang="pt-BR" sz="2000">
                <a:solidFill>
                  <a:schemeClr val="dk1"/>
                </a:solidFill>
              </a:rPr>
              <a:t>amente</a:t>
            </a:r>
            <a:r>
              <a:rPr lang="pt-BR" sz="2000" b="0" strike="noStrike">
                <a:solidFill>
                  <a:schemeClr val="dk1"/>
                </a:solidFill>
                <a:latin typeface="Arial"/>
                <a:ea typeface="Arial"/>
                <a:cs typeface="Arial"/>
                <a:sym typeface="Arial"/>
              </a:rPr>
              <a:t> no SIGAA;</a:t>
            </a:r>
            <a:endParaRPr/>
          </a:p>
          <a:p>
            <a:pPr marL="432000" marR="0" lvl="0" indent="-266490" algn="just" rtl="0">
              <a:lnSpc>
                <a:spcPct val="100000"/>
              </a:lnSpc>
              <a:spcBef>
                <a:spcPts val="1148"/>
              </a:spcBef>
              <a:spcAft>
                <a:spcPts val="0"/>
              </a:spcAft>
              <a:buClr>
                <a:srgbClr val="000000"/>
              </a:buClr>
              <a:buSzPts val="900"/>
              <a:buFont typeface="Noto Sans Symbols"/>
              <a:buNone/>
            </a:pPr>
            <a:endParaRPr sz="2000" b="0" strike="noStrike">
              <a:solidFill>
                <a:schemeClr val="dk1"/>
              </a:solidFill>
              <a:latin typeface="Arial"/>
              <a:ea typeface="Arial"/>
              <a:cs typeface="Arial"/>
              <a:sym typeface="Arial"/>
            </a:endParaRPr>
          </a:p>
          <a:p>
            <a:pPr marL="0" marR="0" lvl="0" indent="0" algn="l" rtl="0">
              <a:lnSpc>
                <a:spcPct val="100000"/>
              </a:lnSpc>
              <a:spcBef>
                <a:spcPts val="1148"/>
              </a:spcBef>
              <a:spcAft>
                <a:spcPts val="0"/>
              </a:spcAft>
              <a:buNone/>
            </a:pPr>
            <a:endParaRPr sz="2000" b="0" strike="noStrike">
              <a:solidFill>
                <a:schemeClr val="dk1"/>
              </a:solidFill>
              <a:latin typeface="Arial"/>
              <a:ea typeface="Arial"/>
              <a:cs typeface="Arial"/>
              <a:sym typeface="Arial"/>
            </a:endParaRPr>
          </a:p>
        </p:txBody>
      </p:sp>
      <p:pic>
        <p:nvPicPr>
          <p:cNvPr id="119" name="Google Shape;119;p3"/>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825037" y="43200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1" strike="noStrike">
                <a:solidFill>
                  <a:schemeClr val="dk1"/>
                </a:solidFill>
              </a:rPr>
              <a:t>Disciplinas</a:t>
            </a:r>
            <a:endParaRPr b="1"/>
          </a:p>
        </p:txBody>
      </p:sp>
      <p:sp>
        <p:nvSpPr>
          <p:cNvPr id="125" name="Google Shape;125;p4"/>
          <p:cNvSpPr/>
          <p:nvPr/>
        </p:nvSpPr>
        <p:spPr>
          <a:xfrm>
            <a:off x="504000" y="1758600"/>
            <a:ext cx="9071280" cy="4001040"/>
          </a:xfrm>
          <a:prstGeom prst="rect">
            <a:avLst/>
          </a:prstGeom>
          <a:noFill/>
          <a:ln>
            <a:noFill/>
          </a:ln>
        </p:spPr>
        <p:txBody>
          <a:bodyPr spcFirstLastPara="1" wrap="square" lIns="0" tIns="0" rIns="0" bIns="0" anchor="t" anchorCtr="0">
            <a:normAutofit/>
          </a:bodyPr>
          <a:lstStyle/>
          <a:p>
            <a:pPr marL="432000" marR="0" lvl="0" indent="-323640" algn="just" rtl="0">
              <a:lnSpc>
                <a:spcPct val="100000"/>
              </a:lnSpc>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16 créditos;</a:t>
            </a:r>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O estudante deve cursar 4 disciplinas de 64 horas; </a:t>
            </a:r>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Disciplinas obrigatórias para o mestrado: </a:t>
            </a:r>
            <a:r>
              <a:rPr lang="pt-BR" sz="2000">
                <a:solidFill>
                  <a:schemeClr val="dk1"/>
                </a:solidFill>
              </a:rPr>
              <a:t>“</a:t>
            </a:r>
            <a:r>
              <a:rPr lang="pt-BR" sz="2000" b="0" strike="noStrike">
                <a:solidFill>
                  <a:schemeClr val="dk1"/>
                </a:solidFill>
                <a:latin typeface="Arial"/>
                <a:ea typeface="Arial"/>
                <a:cs typeface="Arial"/>
                <a:sym typeface="Arial"/>
              </a:rPr>
              <a:t>Teoria e Método em Geografia</a:t>
            </a:r>
            <a:r>
              <a:rPr lang="pt-BR" sz="2000">
                <a:solidFill>
                  <a:schemeClr val="dk1"/>
                </a:solidFill>
              </a:rPr>
              <a:t>”</a:t>
            </a:r>
            <a:r>
              <a:rPr lang="pt-BR" sz="2000" b="0" strike="noStrike">
                <a:solidFill>
                  <a:schemeClr val="dk1"/>
                </a:solidFill>
                <a:latin typeface="Arial"/>
                <a:ea typeface="Arial"/>
                <a:cs typeface="Arial"/>
                <a:sym typeface="Arial"/>
              </a:rPr>
              <a:t> e </a:t>
            </a:r>
            <a:r>
              <a:rPr lang="pt-BR" sz="2000">
                <a:solidFill>
                  <a:schemeClr val="dk1"/>
                </a:solidFill>
              </a:rPr>
              <a:t>“</a:t>
            </a:r>
            <a:r>
              <a:rPr lang="pt-BR" sz="2000" b="0" strike="noStrike">
                <a:solidFill>
                  <a:schemeClr val="dk1"/>
                </a:solidFill>
                <a:latin typeface="Arial"/>
                <a:ea typeface="Arial"/>
                <a:cs typeface="Arial"/>
                <a:sym typeface="Arial"/>
              </a:rPr>
              <a:t>Ambiente e Apropriação de Regiões do Cerrado</a:t>
            </a:r>
            <a:r>
              <a:rPr lang="pt-BR" sz="2000">
                <a:solidFill>
                  <a:schemeClr val="dk1"/>
                </a:solidFill>
              </a:rPr>
              <a:t>”</a:t>
            </a:r>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Disciplinas obrigatórias para o doutorado (discente sem mestrado em geografia): </a:t>
            </a:r>
            <a:r>
              <a:rPr lang="pt-BR" sz="2000">
                <a:solidFill>
                  <a:schemeClr val="dk1"/>
                </a:solidFill>
              </a:rPr>
              <a:t>“</a:t>
            </a:r>
            <a:r>
              <a:rPr lang="pt-BR" sz="2000" b="0" strike="noStrike">
                <a:solidFill>
                  <a:schemeClr val="dk1"/>
                </a:solidFill>
                <a:latin typeface="Arial"/>
                <a:ea typeface="Arial"/>
                <a:cs typeface="Arial"/>
                <a:sym typeface="Arial"/>
              </a:rPr>
              <a:t>Teoria e Método em Geografia</a:t>
            </a:r>
            <a:r>
              <a:rPr lang="pt-BR" sz="2000">
                <a:solidFill>
                  <a:schemeClr val="dk1"/>
                </a:solidFill>
              </a:rPr>
              <a:t>”</a:t>
            </a:r>
            <a:r>
              <a:rPr lang="pt-BR" sz="2000" b="0" strike="noStrike">
                <a:solidFill>
                  <a:schemeClr val="dk1"/>
                </a:solidFill>
                <a:latin typeface="Arial"/>
                <a:ea typeface="Arial"/>
                <a:cs typeface="Arial"/>
                <a:sym typeface="Arial"/>
              </a:rPr>
              <a:t>.</a:t>
            </a:r>
            <a:endParaRPr sz="2000" b="0" strike="noStrike">
              <a:solidFill>
                <a:schemeClr val="dk1"/>
              </a:solidFill>
              <a:latin typeface="Arial"/>
              <a:ea typeface="Arial"/>
              <a:cs typeface="Arial"/>
              <a:sym typeface="Arial"/>
            </a:endParaRPr>
          </a:p>
          <a:p>
            <a:pPr marL="432000" marR="0" lvl="0" indent="-323640" algn="just"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Os créditos em disciplinas precisam ser integralizados até a Qualificação.</a:t>
            </a:r>
            <a:endParaRPr sz="2000" b="0" strike="noStrike">
              <a:solidFill>
                <a:schemeClr val="dk1"/>
              </a:solidFill>
              <a:latin typeface="Arial"/>
              <a:ea typeface="Arial"/>
              <a:cs typeface="Arial"/>
              <a:sym typeface="Arial"/>
            </a:endParaRPr>
          </a:p>
        </p:txBody>
      </p:sp>
      <p:pic>
        <p:nvPicPr>
          <p:cNvPr id="126" name="Google Shape;126;p4"/>
          <p:cNvPicPr preferRelativeResize="0"/>
          <p:nvPr/>
        </p:nvPicPr>
        <p:blipFill rotWithShape="1">
          <a:blip r:embed="rId3">
            <a:alphaModFix/>
          </a:blip>
          <a:srcRect/>
          <a:stretch/>
        </p:blipFill>
        <p:spPr>
          <a:xfrm>
            <a:off x="7704000" y="72000"/>
            <a:ext cx="2259000" cy="1295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p:nvPr/>
        </p:nvSpPr>
        <p:spPr>
          <a:xfrm>
            <a:off x="504000" y="1948175"/>
            <a:ext cx="9071400" cy="3340200"/>
          </a:xfrm>
          <a:prstGeom prst="rect">
            <a:avLst/>
          </a:prstGeom>
          <a:noFill/>
          <a:ln>
            <a:noFill/>
          </a:ln>
        </p:spPr>
        <p:txBody>
          <a:bodyPr spcFirstLastPara="1" wrap="square" lIns="0" tIns="0" rIns="0" bIns="0" anchor="t" anchorCtr="0">
            <a:normAutofit/>
          </a:bodyPr>
          <a:lstStyle/>
          <a:p>
            <a:pPr marL="0" marR="0" lvl="0" indent="0" algn="just" rtl="0">
              <a:lnSpc>
                <a:spcPct val="100000"/>
              </a:lnSpc>
              <a:spcBef>
                <a:spcPts val="0"/>
              </a:spcBef>
              <a:spcAft>
                <a:spcPts val="0"/>
              </a:spcAft>
              <a:buNone/>
            </a:pPr>
            <a:r>
              <a:rPr lang="pt-BR" sz="2000">
                <a:solidFill>
                  <a:schemeClr val="dk1"/>
                </a:solidFill>
              </a:rPr>
              <a:t>Aproveitamento:</a:t>
            </a:r>
            <a:endParaRPr sz="2000">
              <a:solidFill>
                <a:schemeClr val="dk1"/>
              </a:solidFill>
            </a:endParaRPr>
          </a:p>
          <a:p>
            <a:pPr marL="431999" marR="0" lvl="0" indent="-323639" algn="just" rtl="0">
              <a:lnSpc>
                <a:spcPct val="100000"/>
              </a:lnSpc>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Disciplinas </a:t>
            </a:r>
            <a:r>
              <a:rPr lang="pt-BR" sz="2000">
                <a:solidFill>
                  <a:schemeClr val="dk1"/>
                </a:solidFill>
              </a:rPr>
              <a:t>realizadas em outras Universidades;</a:t>
            </a:r>
            <a:endParaRPr sz="2000">
              <a:solidFill>
                <a:schemeClr val="dk1"/>
              </a:solidFill>
            </a:endParaRPr>
          </a:p>
          <a:p>
            <a:pPr marL="431999" marR="0" lvl="0" indent="-323639" algn="just" rtl="0">
              <a:lnSpc>
                <a:spcPct val="100000"/>
              </a:lnSpc>
              <a:spcBef>
                <a:spcPts val="0"/>
              </a:spcBef>
              <a:spcAft>
                <a:spcPts val="0"/>
              </a:spcAft>
              <a:buClr>
                <a:srgbClr val="000000"/>
              </a:buClr>
              <a:buSzPts val="900"/>
              <a:buFont typeface="Noto Sans Symbols"/>
              <a:buChar char="■"/>
            </a:pPr>
            <a:r>
              <a:rPr lang="pt-BR" sz="2000">
                <a:solidFill>
                  <a:schemeClr val="dk1"/>
                </a:solidFill>
              </a:rPr>
              <a:t>Disciplinas realizadas no PPGEO antes do ingresso atual;</a:t>
            </a:r>
            <a:endParaRPr sz="2000">
              <a:solidFill>
                <a:schemeClr val="dk1"/>
              </a:solidFill>
            </a:endParaRPr>
          </a:p>
          <a:p>
            <a:pPr marL="431999" marR="0" lvl="0" indent="-323639" algn="just" rtl="0">
              <a:lnSpc>
                <a:spcPct val="100000"/>
              </a:lnSpc>
              <a:spcBef>
                <a:spcPts val="0"/>
              </a:spcBef>
              <a:spcAft>
                <a:spcPts val="0"/>
              </a:spcAft>
              <a:buClr>
                <a:srgbClr val="000000"/>
              </a:buClr>
              <a:buSzPts val="900"/>
              <a:buFont typeface="Noto Sans Symbols"/>
              <a:buChar char="■"/>
            </a:pPr>
            <a:r>
              <a:rPr lang="pt-BR" sz="2000">
                <a:solidFill>
                  <a:schemeClr val="dk1"/>
                </a:solidFill>
              </a:rPr>
              <a:t>Disciplinas feitas em outros PPGs da UFG durante o curso;</a:t>
            </a:r>
            <a:endParaRPr sz="2000">
              <a:solidFill>
                <a:schemeClr val="dk1"/>
              </a:solidFill>
            </a:endParaRPr>
          </a:p>
          <a:p>
            <a:pPr marL="0" marR="0" lvl="0" indent="0" algn="just" rtl="0">
              <a:lnSpc>
                <a:spcPct val="100000"/>
              </a:lnSpc>
              <a:spcBef>
                <a:spcPts val="0"/>
              </a:spcBef>
              <a:spcAft>
                <a:spcPts val="0"/>
              </a:spcAft>
              <a:buNone/>
            </a:pPr>
            <a:endParaRPr sz="2000">
              <a:solidFill>
                <a:schemeClr val="dk1"/>
              </a:solidFill>
            </a:endParaRPr>
          </a:p>
          <a:p>
            <a:pPr marL="0" marR="0" lvl="0" indent="0" algn="just" rtl="0">
              <a:lnSpc>
                <a:spcPct val="100000"/>
              </a:lnSpc>
              <a:spcBef>
                <a:spcPts val="0"/>
              </a:spcBef>
              <a:spcAft>
                <a:spcPts val="0"/>
              </a:spcAft>
              <a:buNone/>
            </a:pPr>
            <a:r>
              <a:rPr lang="pt-BR" sz="2000">
                <a:solidFill>
                  <a:schemeClr val="dk1"/>
                </a:solidFill>
              </a:rPr>
              <a:t>Regras:</a:t>
            </a:r>
            <a:endParaRPr sz="2000">
              <a:solidFill>
                <a:schemeClr val="dk1"/>
              </a:solidFill>
            </a:endParaRPr>
          </a:p>
          <a:p>
            <a:pPr marL="431999" lvl="0" indent="-323639" algn="just" rtl="0">
              <a:spcBef>
                <a:spcPts val="0"/>
              </a:spcBef>
              <a:spcAft>
                <a:spcPts val="0"/>
              </a:spcAft>
              <a:buClr>
                <a:schemeClr val="dk1"/>
              </a:buClr>
              <a:buSzPts val="900"/>
              <a:buFont typeface="Noto Sans Symbols"/>
              <a:buChar char="■"/>
            </a:pPr>
            <a:r>
              <a:rPr lang="pt-BR" sz="2000">
                <a:solidFill>
                  <a:schemeClr val="dk1"/>
                </a:solidFill>
              </a:rPr>
              <a:t>Terem sido realizadas há menos de 5 anos;</a:t>
            </a:r>
            <a:endParaRPr sz="2000">
              <a:solidFill>
                <a:schemeClr val="dk1"/>
              </a:solidFill>
            </a:endParaRPr>
          </a:p>
          <a:p>
            <a:pPr marL="431999" lvl="0" indent="-323639" algn="just" rtl="0">
              <a:spcBef>
                <a:spcPts val="0"/>
              </a:spcBef>
              <a:spcAft>
                <a:spcPts val="0"/>
              </a:spcAft>
              <a:buClr>
                <a:schemeClr val="dk1"/>
              </a:buClr>
              <a:buSzPts val="900"/>
              <a:buFont typeface="Noto Sans Symbols"/>
              <a:buChar char="■"/>
            </a:pPr>
            <a:r>
              <a:rPr lang="pt-BR" sz="2000">
                <a:solidFill>
                  <a:schemeClr val="dk1"/>
                </a:solidFill>
              </a:rPr>
              <a:t>Limite de </a:t>
            </a:r>
            <a:r>
              <a:rPr lang="pt-BR" sz="2000" b="1">
                <a:solidFill>
                  <a:schemeClr val="dk1"/>
                </a:solidFill>
              </a:rPr>
              <a:t>8 créditos</a:t>
            </a:r>
            <a:r>
              <a:rPr lang="pt-BR" sz="2000">
                <a:solidFill>
                  <a:schemeClr val="dk1"/>
                </a:solidFill>
              </a:rPr>
              <a:t>.</a:t>
            </a:r>
            <a:endParaRPr sz="2000">
              <a:solidFill>
                <a:schemeClr val="dk1"/>
              </a:solidFill>
            </a:endParaRPr>
          </a:p>
          <a:p>
            <a:pPr marL="0" marR="0" lvl="0" indent="0" algn="just" rtl="0">
              <a:lnSpc>
                <a:spcPct val="100000"/>
              </a:lnSpc>
              <a:spcBef>
                <a:spcPts val="1148"/>
              </a:spcBef>
              <a:spcAft>
                <a:spcPts val="0"/>
              </a:spcAft>
              <a:buNone/>
            </a:pPr>
            <a:endParaRPr sz="2000">
              <a:solidFill>
                <a:schemeClr val="dk1"/>
              </a:solidFill>
            </a:endParaRPr>
          </a:p>
          <a:p>
            <a:pPr marL="457200" marR="0" lvl="0" indent="0" algn="just" rtl="0">
              <a:lnSpc>
                <a:spcPct val="100000"/>
              </a:lnSpc>
              <a:spcBef>
                <a:spcPts val="1148"/>
              </a:spcBef>
              <a:spcAft>
                <a:spcPts val="0"/>
              </a:spcAft>
              <a:buNone/>
            </a:pPr>
            <a:endParaRPr sz="2000">
              <a:solidFill>
                <a:schemeClr val="dk1"/>
              </a:solidFill>
            </a:endParaRPr>
          </a:p>
        </p:txBody>
      </p:sp>
      <p:pic>
        <p:nvPicPr>
          <p:cNvPr id="132" name="Google Shape;132;p5"/>
          <p:cNvPicPr preferRelativeResize="0"/>
          <p:nvPr/>
        </p:nvPicPr>
        <p:blipFill rotWithShape="1">
          <a:blip r:embed="rId3">
            <a:alphaModFix/>
          </a:blip>
          <a:srcRect/>
          <a:stretch/>
        </p:blipFill>
        <p:spPr>
          <a:xfrm>
            <a:off x="7704000" y="72000"/>
            <a:ext cx="2259000" cy="1295640"/>
          </a:xfrm>
          <a:prstGeom prst="rect">
            <a:avLst/>
          </a:prstGeom>
          <a:noFill/>
          <a:ln>
            <a:noFill/>
          </a:ln>
        </p:spPr>
      </p:pic>
      <p:sp>
        <p:nvSpPr>
          <p:cNvPr id="133" name="Google Shape;133;p5"/>
          <p:cNvSpPr/>
          <p:nvPr/>
        </p:nvSpPr>
        <p:spPr>
          <a:xfrm>
            <a:off x="825037" y="43200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Disciplinas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644a8e9247_0_20"/>
          <p:cNvSpPr/>
          <p:nvPr/>
        </p:nvSpPr>
        <p:spPr>
          <a:xfrm>
            <a:off x="504625" y="2329175"/>
            <a:ext cx="9071400" cy="189210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pt-BR" sz="2000">
                <a:solidFill>
                  <a:schemeClr val="dk1"/>
                </a:solidFill>
              </a:rPr>
              <a:t>Cancelamento:</a:t>
            </a:r>
            <a:endParaRPr sz="2000">
              <a:solidFill>
                <a:schemeClr val="dk1"/>
              </a:solidFill>
            </a:endParaRPr>
          </a:p>
          <a:p>
            <a:pPr marL="457200" lvl="0" indent="0" algn="just" rtl="0">
              <a:spcBef>
                <a:spcPts val="0"/>
              </a:spcBef>
              <a:spcAft>
                <a:spcPts val="0"/>
              </a:spcAft>
              <a:buNone/>
            </a:pPr>
            <a:endParaRPr sz="2000">
              <a:solidFill>
                <a:schemeClr val="dk1"/>
              </a:solidFill>
            </a:endParaRPr>
          </a:p>
          <a:p>
            <a:pPr marL="457200" lvl="0" indent="-285750" algn="just" rtl="0">
              <a:spcBef>
                <a:spcPts val="1148"/>
              </a:spcBef>
              <a:spcAft>
                <a:spcPts val="0"/>
              </a:spcAft>
              <a:buClr>
                <a:schemeClr val="dk1"/>
              </a:buClr>
              <a:buSzPts val="900"/>
              <a:buFont typeface="Noto Sans Symbols"/>
              <a:buChar char="■"/>
            </a:pPr>
            <a:r>
              <a:rPr lang="pt-BR" sz="2000">
                <a:solidFill>
                  <a:schemeClr val="dk1"/>
                </a:solidFill>
              </a:rPr>
              <a:t>O cancelamento de matrícula em disciplina pode ser solicitado desde que não se tenham completado 30% das atividades da disciplina.</a:t>
            </a:r>
            <a:endParaRPr sz="2000">
              <a:solidFill>
                <a:schemeClr val="dk1"/>
              </a:solidFill>
            </a:endParaRPr>
          </a:p>
          <a:p>
            <a:pPr marL="0" marR="0" lvl="0" indent="0" algn="just" rtl="0">
              <a:lnSpc>
                <a:spcPct val="100000"/>
              </a:lnSpc>
              <a:spcBef>
                <a:spcPts val="1148"/>
              </a:spcBef>
              <a:spcAft>
                <a:spcPts val="0"/>
              </a:spcAft>
              <a:buNone/>
            </a:pPr>
            <a:endParaRPr sz="2000">
              <a:solidFill>
                <a:schemeClr val="dk1"/>
              </a:solidFill>
            </a:endParaRPr>
          </a:p>
          <a:p>
            <a:pPr marL="457200" marR="0" lvl="0" indent="0" algn="just" rtl="0">
              <a:lnSpc>
                <a:spcPct val="100000"/>
              </a:lnSpc>
              <a:spcBef>
                <a:spcPts val="1148"/>
              </a:spcBef>
              <a:spcAft>
                <a:spcPts val="0"/>
              </a:spcAft>
              <a:buNone/>
            </a:pPr>
            <a:endParaRPr sz="2000">
              <a:solidFill>
                <a:schemeClr val="dk1"/>
              </a:solidFill>
            </a:endParaRPr>
          </a:p>
        </p:txBody>
      </p:sp>
      <p:pic>
        <p:nvPicPr>
          <p:cNvPr id="139" name="Google Shape;139;g3644a8e9247_0_20"/>
          <p:cNvPicPr preferRelativeResize="0"/>
          <p:nvPr/>
        </p:nvPicPr>
        <p:blipFill rotWithShape="1">
          <a:blip r:embed="rId3">
            <a:alphaModFix/>
          </a:blip>
          <a:srcRect/>
          <a:stretch/>
        </p:blipFill>
        <p:spPr>
          <a:xfrm>
            <a:off x="7704000" y="72000"/>
            <a:ext cx="2259000" cy="1295640"/>
          </a:xfrm>
          <a:prstGeom prst="rect">
            <a:avLst/>
          </a:prstGeom>
          <a:noFill/>
          <a:ln>
            <a:noFill/>
          </a:ln>
        </p:spPr>
      </p:pic>
      <p:sp>
        <p:nvSpPr>
          <p:cNvPr id="140" name="Google Shape;140;g3644a8e9247_0_20"/>
          <p:cNvSpPr/>
          <p:nvPr/>
        </p:nvSpPr>
        <p:spPr>
          <a:xfrm>
            <a:off x="825037" y="432000"/>
            <a:ext cx="7019700" cy="935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Disciplinas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644a8e9247_0_1"/>
          <p:cNvSpPr/>
          <p:nvPr/>
        </p:nvSpPr>
        <p:spPr>
          <a:xfrm>
            <a:off x="504000" y="1988925"/>
            <a:ext cx="9071400" cy="2860800"/>
          </a:xfrm>
          <a:prstGeom prst="rect">
            <a:avLst/>
          </a:prstGeom>
          <a:noFill/>
          <a:ln>
            <a:noFill/>
          </a:ln>
        </p:spPr>
        <p:txBody>
          <a:bodyPr spcFirstLastPara="1" wrap="square" lIns="0" tIns="0" rIns="0" bIns="0" anchor="t" anchorCtr="0">
            <a:noAutofit/>
          </a:bodyPr>
          <a:lstStyle/>
          <a:p>
            <a:pPr marL="457200" marR="0" lvl="0" indent="0" algn="ctr" rtl="0">
              <a:lnSpc>
                <a:spcPct val="100000"/>
              </a:lnSpc>
              <a:spcBef>
                <a:spcPts val="1148"/>
              </a:spcBef>
              <a:spcAft>
                <a:spcPts val="0"/>
              </a:spcAft>
              <a:buNone/>
            </a:pPr>
            <a:r>
              <a:rPr lang="pt-BR" sz="2000" b="1">
                <a:solidFill>
                  <a:schemeClr val="dk1"/>
                </a:solidFill>
              </a:rPr>
              <a:t>Como peço aproveitamento/cancelamento?</a:t>
            </a:r>
            <a:endParaRPr sz="2000" b="1">
              <a:solidFill>
                <a:schemeClr val="dk1"/>
              </a:solidFill>
            </a:endParaRPr>
          </a:p>
          <a:p>
            <a:pPr marL="0" marR="0" lvl="0" indent="0" algn="just" rtl="0">
              <a:lnSpc>
                <a:spcPct val="100000"/>
              </a:lnSpc>
              <a:spcBef>
                <a:spcPts val="1148"/>
              </a:spcBef>
              <a:spcAft>
                <a:spcPts val="0"/>
              </a:spcAft>
              <a:buNone/>
            </a:pPr>
            <a:endParaRPr sz="2000">
              <a:solidFill>
                <a:schemeClr val="dk1"/>
              </a:solidFill>
            </a:endParaRPr>
          </a:p>
          <a:p>
            <a:pPr marL="457200" marR="0" lvl="0" indent="0" algn="ctr" rtl="0">
              <a:lnSpc>
                <a:spcPct val="100000"/>
              </a:lnSpc>
              <a:spcBef>
                <a:spcPts val="1148"/>
              </a:spcBef>
              <a:spcAft>
                <a:spcPts val="0"/>
              </a:spcAft>
              <a:buNone/>
            </a:pPr>
            <a:r>
              <a:rPr lang="pt-BR" sz="2200" u="sng">
                <a:solidFill>
                  <a:schemeClr val="accent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Tutorial de Peticionamento Eletrônico | Programa de Pós-graduação em Geografia</a:t>
            </a:r>
            <a:endParaRPr sz="2200">
              <a:solidFill>
                <a:schemeClr val="accent6"/>
              </a:solidFill>
            </a:endParaRPr>
          </a:p>
          <a:p>
            <a:pPr marL="457200" marR="0" lvl="0" indent="0" algn="just" rtl="0">
              <a:lnSpc>
                <a:spcPct val="100000"/>
              </a:lnSpc>
              <a:spcBef>
                <a:spcPts val="1148"/>
              </a:spcBef>
              <a:spcAft>
                <a:spcPts val="0"/>
              </a:spcAft>
              <a:buNone/>
            </a:pPr>
            <a:endParaRPr sz="2000">
              <a:solidFill>
                <a:schemeClr val="dk1"/>
              </a:solidFill>
            </a:endParaRPr>
          </a:p>
        </p:txBody>
      </p:sp>
      <p:pic>
        <p:nvPicPr>
          <p:cNvPr id="146" name="Google Shape;146;g3644a8e9247_0_1"/>
          <p:cNvPicPr preferRelativeResize="0"/>
          <p:nvPr/>
        </p:nvPicPr>
        <p:blipFill rotWithShape="1">
          <a:blip r:embed="rId4">
            <a:alphaModFix/>
          </a:blip>
          <a:srcRect/>
          <a:stretch/>
        </p:blipFill>
        <p:spPr>
          <a:xfrm>
            <a:off x="7704000" y="72000"/>
            <a:ext cx="2259000" cy="1295640"/>
          </a:xfrm>
          <a:prstGeom prst="rect">
            <a:avLst/>
          </a:prstGeom>
          <a:noFill/>
          <a:ln>
            <a:noFill/>
          </a:ln>
        </p:spPr>
      </p:pic>
      <p:sp>
        <p:nvSpPr>
          <p:cNvPr id="147" name="Google Shape;147;g3644a8e9247_0_1"/>
          <p:cNvSpPr/>
          <p:nvPr/>
        </p:nvSpPr>
        <p:spPr>
          <a:xfrm>
            <a:off x="825037" y="432000"/>
            <a:ext cx="7019700" cy="935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0" strike="noStrike">
                <a:solidFill>
                  <a:schemeClr val="dk1"/>
                </a:solidFill>
                <a:latin typeface="Arial"/>
                <a:ea typeface="Arial"/>
                <a:cs typeface="Arial"/>
                <a:sym typeface="Arial"/>
              </a:rPr>
              <a:t>Disciplinas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p:nvPr/>
        </p:nvSpPr>
        <p:spPr>
          <a:xfrm>
            <a:off x="576000" y="439030"/>
            <a:ext cx="7019640" cy="9356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1" strike="noStrike">
                <a:solidFill>
                  <a:schemeClr val="dk1"/>
                </a:solidFill>
              </a:rPr>
              <a:t>Atividades complementares</a:t>
            </a:r>
            <a:endParaRPr b="1"/>
          </a:p>
        </p:txBody>
      </p:sp>
      <p:sp>
        <p:nvSpPr>
          <p:cNvPr id="153" name="Google Shape;153;p6"/>
          <p:cNvSpPr/>
          <p:nvPr/>
        </p:nvSpPr>
        <p:spPr>
          <a:xfrm>
            <a:off x="576000" y="1973575"/>
            <a:ext cx="9071400" cy="2948700"/>
          </a:xfrm>
          <a:prstGeom prst="rect">
            <a:avLst/>
          </a:prstGeom>
          <a:noFill/>
          <a:ln>
            <a:noFill/>
          </a:ln>
        </p:spPr>
        <p:txBody>
          <a:bodyPr spcFirstLastPara="1" wrap="square" lIns="0" tIns="0" rIns="0" bIns="0" anchor="t" anchorCtr="0">
            <a:normAutofit/>
          </a:bodyPr>
          <a:lstStyle/>
          <a:p>
            <a:pPr marL="432000" marR="0" lvl="0" indent="-323640" algn="l" rtl="0">
              <a:lnSpc>
                <a:spcPct val="100000"/>
              </a:lnSpc>
              <a:spcBef>
                <a:spcPts val="0"/>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1 crédito = 48 horas;</a:t>
            </a:r>
            <a:endParaRPr/>
          </a:p>
          <a:p>
            <a:pPr marL="432000" marR="0" lvl="0" indent="-323640" algn="l" rtl="0">
              <a:lnSpc>
                <a:spcPct val="100000"/>
              </a:lnSpc>
              <a:spcBef>
                <a:spcPts val="1148"/>
              </a:spcBef>
              <a:spcAft>
                <a:spcPts val="0"/>
              </a:spcAft>
              <a:buClr>
                <a:srgbClr val="000000"/>
              </a:buClr>
              <a:buSzPts val="900"/>
              <a:buFont typeface="Noto Sans Symbols"/>
              <a:buChar char="●"/>
            </a:pPr>
            <a:r>
              <a:rPr lang="pt-BR" sz="2000" b="1" strike="noStrike">
                <a:solidFill>
                  <a:schemeClr val="dk1"/>
                </a:solidFill>
                <a:latin typeface="Arial"/>
                <a:ea typeface="Arial"/>
                <a:cs typeface="Arial"/>
                <a:sym typeface="Arial"/>
              </a:rPr>
              <a:t>4 créditos</a:t>
            </a:r>
            <a:r>
              <a:rPr lang="pt-BR" sz="2000" b="0" strike="noStrike">
                <a:solidFill>
                  <a:schemeClr val="dk1"/>
                </a:solidFill>
                <a:latin typeface="Arial"/>
                <a:ea typeface="Arial"/>
                <a:cs typeface="Arial"/>
                <a:sym typeface="Arial"/>
              </a:rPr>
              <a:t> para o mestrado (192 horas);</a:t>
            </a:r>
            <a:endParaRPr/>
          </a:p>
          <a:p>
            <a:pPr marL="432000" marR="0" lvl="0" indent="-323640" algn="l" rtl="0">
              <a:lnSpc>
                <a:spcPct val="100000"/>
              </a:lnSpc>
              <a:spcBef>
                <a:spcPts val="1148"/>
              </a:spcBef>
              <a:spcAft>
                <a:spcPts val="0"/>
              </a:spcAft>
              <a:buClr>
                <a:srgbClr val="000000"/>
              </a:buClr>
              <a:buSzPts val="900"/>
              <a:buFont typeface="Noto Sans Symbols"/>
              <a:buChar char="●"/>
            </a:pPr>
            <a:r>
              <a:rPr lang="pt-BR" sz="2000" b="1" strike="noStrike">
                <a:solidFill>
                  <a:schemeClr val="dk1"/>
                </a:solidFill>
                <a:latin typeface="Arial"/>
                <a:ea typeface="Arial"/>
                <a:cs typeface="Arial"/>
                <a:sym typeface="Arial"/>
              </a:rPr>
              <a:t>8 créditos</a:t>
            </a:r>
            <a:r>
              <a:rPr lang="pt-BR" sz="2000" b="0" strike="noStrike">
                <a:solidFill>
                  <a:schemeClr val="dk1"/>
                </a:solidFill>
                <a:latin typeface="Arial"/>
                <a:ea typeface="Arial"/>
                <a:cs typeface="Arial"/>
                <a:sym typeface="Arial"/>
              </a:rPr>
              <a:t> para o doutorado (384 horas);</a:t>
            </a:r>
            <a:endParaRPr/>
          </a:p>
          <a:p>
            <a:pPr marL="431999" marR="0" lvl="0" indent="-323639" algn="l" rtl="0">
              <a:lnSpc>
                <a:spcPct val="100000"/>
              </a:lnSpc>
              <a:spcBef>
                <a:spcPts val="1148"/>
              </a:spcBef>
              <a:spcAft>
                <a:spcPts val="0"/>
              </a:spcAft>
              <a:buClr>
                <a:srgbClr val="000000"/>
              </a:buClr>
              <a:buSzPts val="900"/>
              <a:buFont typeface="Noto Sans Symbols"/>
              <a:buChar char="●"/>
            </a:pPr>
            <a:r>
              <a:rPr lang="pt-BR" sz="2000" b="0" strike="noStrike">
                <a:solidFill>
                  <a:schemeClr val="dk1"/>
                </a:solidFill>
                <a:latin typeface="Arial"/>
                <a:ea typeface="Arial"/>
                <a:cs typeface="Arial"/>
                <a:sym typeface="Arial"/>
              </a:rPr>
              <a:t>Participação e apresentação no SINP som</a:t>
            </a:r>
            <a:r>
              <a:rPr lang="pt-BR" sz="2000">
                <a:solidFill>
                  <a:schemeClr val="dk1"/>
                </a:solidFill>
              </a:rPr>
              <a:t>am</a:t>
            </a:r>
            <a:r>
              <a:rPr lang="pt-BR" sz="2000" b="0" strike="noStrike">
                <a:solidFill>
                  <a:schemeClr val="dk1"/>
                </a:solidFill>
                <a:latin typeface="Arial"/>
                <a:ea typeface="Arial"/>
                <a:cs typeface="Arial"/>
                <a:sym typeface="Arial"/>
              </a:rPr>
              <a:t> 3 créditos;</a:t>
            </a:r>
            <a:endParaRPr sz="2000" b="0" strike="noStrike">
              <a:solidFill>
                <a:schemeClr val="dk1"/>
              </a:solidFill>
              <a:latin typeface="Arial"/>
              <a:ea typeface="Arial"/>
              <a:cs typeface="Arial"/>
              <a:sym typeface="Arial"/>
            </a:endParaRPr>
          </a:p>
          <a:p>
            <a:pPr marL="457200" marR="0" lvl="0" indent="0" algn="l" rtl="0">
              <a:lnSpc>
                <a:spcPct val="100000"/>
              </a:lnSpc>
              <a:spcBef>
                <a:spcPts val="1148"/>
              </a:spcBef>
              <a:spcAft>
                <a:spcPts val="0"/>
              </a:spcAft>
              <a:buNone/>
            </a:pPr>
            <a:endParaRPr sz="2000">
              <a:solidFill>
                <a:schemeClr val="dk1"/>
              </a:solidFill>
            </a:endParaRPr>
          </a:p>
          <a:p>
            <a:pPr marL="431999" marR="0" lvl="0" indent="-380789" algn="l" rtl="0">
              <a:lnSpc>
                <a:spcPct val="100000"/>
              </a:lnSpc>
              <a:spcBef>
                <a:spcPts val="1148"/>
              </a:spcBef>
              <a:spcAft>
                <a:spcPts val="0"/>
              </a:spcAft>
              <a:buClr>
                <a:schemeClr val="dk1"/>
              </a:buClr>
              <a:buSzPts val="1800"/>
              <a:buChar char="●"/>
            </a:pPr>
            <a:r>
              <a:rPr lang="pt-BR" sz="1800">
                <a:solidFill>
                  <a:schemeClr val="dk1"/>
                </a:solidFill>
              </a:rPr>
              <a:t>As atividades consideradas complementares estão em </a:t>
            </a:r>
            <a:r>
              <a:rPr lang="pt-BR" sz="1800" u="sng">
                <a:solidFill>
                  <a:schemeClr val="hlink"/>
                </a:solidFill>
                <a:hlinkClick r:id="rId3"/>
              </a:rPr>
              <a:t>formulário no site</a:t>
            </a:r>
            <a:r>
              <a:rPr lang="pt-BR" sz="1800">
                <a:solidFill>
                  <a:schemeClr val="dk1"/>
                </a:solidFill>
              </a:rPr>
              <a:t>.</a:t>
            </a:r>
            <a:endParaRPr sz="1800">
              <a:solidFill>
                <a:schemeClr val="dk1"/>
              </a:solidFill>
            </a:endParaRPr>
          </a:p>
          <a:p>
            <a:pPr marL="432000" marR="0" lvl="0" indent="-380790" algn="l" rtl="0">
              <a:lnSpc>
                <a:spcPct val="100000"/>
              </a:lnSpc>
              <a:spcBef>
                <a:spcPts val="1148"/>
              </a:spcBef>
              <a:spcAft>
                <a:spcPts val="0"/>
              </a:spcAft>
              <a:buClr>
                <a:schemeClr val="dk1"/>
              </a:buClr>
              <a:buSzPts val="1800"/>
              <a:buChar char="●"/>
            </a:pPr>
            <a:r>
              <a:rPr lang="pt-BR" sz="1800">
                <a:solidFill>
                  <a:schemeClr val="dk1"/>
                </a:solidFill>
              </a:rPr>
              <a:t>As atividades devem ser integralizadas até o agendamento da defesa.</a:t>
            </a:r>
            <a:endParaRPr sz="1800">
              <a:solidFill>
                <a:schemeClr val="dk1"/>
              </a:solidFill>
            </a:endParaRPr>
          </a:p>
        </p:txBody>
      </p:sp>
      <p:pic>
        <p:nvPicPr>
          <p:cNvPr id="154" name="Google Shape;154;p6"/>
          <p:cNvPicPr preferRelativeResize="0"/>
          <p:nvPr/>
        </p:nvPicPr>
        <p:blipFill rotWithShape="1">
          <a:blip r:embed="rId4">
            <a:alphaModFix/>
          </a:blip>
          <a:srcRect/>
          <a:stretch/>
        </p:blipFill>
        <p:spPr>
          <a:xfrm>
            <a:off x="7704000" y="72000"/>
            <a:ext cx="2259000" cy="12956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644a8e9247_0_8"/>
          <p:cNvSpPr/>
          <p:nvPr/>
        </p:nvSpPr>
        <p:spPr>
          <a:xfrm>
            <a:off x="576000" y="439030"/>
            <a:ext cx="7019700" cy="935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pt-BR" sz="3570" b="1" strike="noStrike">
                <a:solidFill>
                  <a:schemeClr val="dk1"/>
                </a:solidFill>
              </a:rPr>
              <a:t>Atividades complementares</a:t>
            </a:r>
            <a:endParaRPr b="1"/>
          </a:p>
        </p:txBody>
      </p:sp>
      <p:sp>
        <p:nvSpPr>
          <p:cNvPr id="160" name="Google Shape;160;g3644a8e9247_0_8"/>
          <p:cNvSpPr/>
          <p:nvPr/>
        </p:nvSpPr>
        <p:spPr>
          <a:xfrm>
            <a:off x="576000" y="2232000"/>
            <a:ext cx="9071400" cy="2690400"/>
          </a:xfrm>
          <a:prstGeom prst="rect">
            <a:avLst/>
          </a:prstGeom>
          <a:noFill/>
          <a:ln>
            <a:noFill/>
          </a:ln>
        </p:spPr>
        <p:txBody>
          <a:bodyPr spcFirstLastPara="1" wrap="square" lIns="0" tIns="0" rIns="0" bIns="0" anchor="t" anchorCtr="0">
            <a:noAutofit/>
          </a:bodyPr>
          <a:lstStyle/>
          <a:p>
            <a:pPr marL="431999" marR="0" lvl="0" indent="-323639" algn="l" rtl="0">
              <a:lnSpc>
                <a:spcPct val="100000"/>
              </a:lnSpc>
              <a:spcBef>
                <a:spcPts val="0"/>
              </a:spcBef>
              <a:spcAft>
                <a:spcPts val="0"/>
              </a:spcAft>
              <a:buClr>
                <a:srgbClr val="000000"/>
              </a:buClr>
              <a:buSzPts val="900"/>
              <a:buFont typeface="Noto Sans Symbols"/>
              <a:buChar char="■"/>
            </a:pPr>
            <a:r>
              <a:rPr lang="pt-BR" sz="2000">
                <a:solidFill>
                  <a:schemeClr val="dk1"/>
                </a:solidFill>
              </a:rPr>
              <a:t>Como peço a inclusão das atividades complementares?</a:t>
            </a:r>
            <a:endParaRPr sz="2000">
              <a:solidFill>
                <a:schemeClr val="dk1"/>
              </a:solidFill>
            </a:endParaRPr>
          </a:p>
          <a:p>
            <a:pPr marL="0" marR="0" lvl="0" indent="0" algn="l" rtl="0">
              <a:lnSpc>
                <a:spcPct val="100000"/>
              </a:lnSpc>
              <a:spcBef>
                <a:spcPts val="0"/>
              </a:spcBef>
              <a:spcAft>
                <a:spcPts val="0"/>
              </a:spcAft>
              <a:buNone/>
            </a:pPr>
            <a:endParaRPr sz="2000">
              <a:solidFill>
                <a:schemeClr val="dk1"/>
              </a:solidFill>
            </a:endParaRPr>
          </a:p>
          <a:p>
            <a:pPr marL="0" marR="0" lvl="0" indent="0" algn="l" rtl="0">
              <a:lnSpc>
                <a:spcPct val="100000"/>
              </a:lnSpc>
              <a:spcBef>
                <a:spcPts val="0"/>
              </a:spcBef>
              <a:spcAft>
                <a:spcPts val="0"/>
              </a:spcAft>
              <a:buNone/>
            </a:pPr>
            <a:endParaRPr sz="2000">
              <a:solidFill>
                <a:schemeClr val="dk1"/>
              </a:solidFill>
            </a:endParaRPr>
          </a:p>
          <a:p>
            <a:pPr marL="457200" lvl="0" indent="0" algn="ctr" rtl="0">
              <a:spcBef>
                <a:spcPts val="1148"/>
              </a:spcBef>
              <a:spcAft>
                <a:spcPts val="0"/>
              </a:spcAft>
              <a:buClr>
                <a:schemeClr val="dk1"/>
              </a:buClr>
              <a:buSzPts val="1100"/>
              <a:buFont typeface="Arial"/>
              <a:buNone/>
            </a:pPr>
            <a:r>
              <a:rPr lang="pt-BR" sz="2200" u="sng">
                <a:solidFill>
                  <a:schemeClr val="accent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Tutorial de Peticionamento Eletrônico | Programa de Pós-graduação em Geografia</a:t>
            </a:r>
            <a:endParaRPr sz="2200">
              <a:solidFill>
                <a:schemeClr val="accent6"/>
              </a:solidFill>
            </a:endParaRPr>
          </a:p>
          <a:p>
            <a:pPr marL="0" marR="0" lvl="0" indent="0" algn="l" rtl="0">
              <a:lnSpc>
                <a:spcPct val="100000"/>
              </a:lnSpc>
              <a:spcBef>
                <a:spcPts val="0"/>
              </a:spcBef>
              <a:spcAft>
                <a:spcPts val="0"/>
              </a:spcAft>
              <a:buNone/>
            </a:pPr>
            <a:endParaRPr sz="2000">
              <a:solidFill>
                <a:schemeClr val="dk1"/>
              </a:solidFill>
            </a:endParaRPr>
          </a:p>
        </p:txBody>
      </p:sp>
      <p:pic>
        <p:nvPicPr>
          <p:cNvPr id="161" name="Google Shape;161;g3644a8e9247_0_8"/>
          <p:cNvPicPr preferRelativeResize="0"/>
          <p:nvPr/>
        </p:nvPicPr>
        <p:blipFill rotWithShape="1">
          <a:blip r:embed="rId4">
            <a:alphaModFix/>
          </a:blip>
          <a:srcRect/>
          <a:stretch/>
        </p:blipFill>
        <p:spPr>
          <a:xfrm>
            <a:off x="7704000" y="72000"/>
            <a:ext cx="2259000" cy="1295640"/>
          </a:xfrm>
          <a:prstGeom prst="rect">
            <a:avLst/>
          </a:prstGeom>
          <a:noFill/>
          <a:ln>
            <a:noFill/>
          </a:ln>
        </p:spPr>
      </p:pic>
    </p:spTree>
  </p:cSld>
  <p:clrMapOvr>
    <a:masterClrMapping/>
  </p:clrMapOvr>
</p:sld>
</file>

<file path=ppt/theme/theme1.xml><?xml version="1.0" encoding="utf-8"?>
<a:theme xmlns:a="http://schemas.openxmlformats.org/drawingml/2006/main" name="Dividendo">
  <a:themeElements>
    <a:clrScheme name="Dividendo">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Personalizar</PresentationFormat>
  <Paragraphs>146</Paragraphs>
  <Slides>24</Slides>
  <Notes>24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24</vt:i4>
      </vt:variant>
    </vt:vector>
  </HeadingPairs>
  <TitlesOfParts>
    <vt:vector size="29" baseType="lpstr">
      <vt:lpstr>Arial</vt:lpstr>
      <vt:lpstr>Noto Sans Symbols</vt:lpstr>
      <vt:lpstr>Gill Sans</vt:lpstr>
      <vt:lpstr>Calibri</vt:lpstr>
      <vt:lpstr>Dividendo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UFG</cp:lastModifiedBy>
  <cp:revision>1</cp:revision>
  <dcterms:created xsi:type="dcterms:W3CDTF">2021-08-18T14:51:34Z</dcterms:created>
  <dcterms:modified xsi:type="dcterms:W3CDTF">2026-05-06T20:28:08Z</dcterms:modified>
</cp:coreProperties>
</file>