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8705"/>
    <a:srgbClr val="93A623"/>
    <a:srgbClr val="333333"/>
    <a:srgbClr val="195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995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6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F449101F-21ED-AEBC-52DA-A28FD958581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3000">
                <a:srgbClr val="93A623">
                  <a:alpha val="85000"/>
                </a:srgbClr>
              </a:gs>
              <a:gs pos="100000">
                <a:srgbClr val="F28705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spaço Reservado para Imagem 8">
            <a:extLst>
              <a:ext uri="{FF2B5EF4-FFF2-40B4-BE49-F238E27FC236}">
                <a16:creationId xmlns:a16="http://schemas.microsoft.com/office/drawing/2014/main" id="{74A38897-62C9-FB8D-E7A0-D021822428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1" cy="6858000"/>
          </a:xfrm>
        </p:spPr>
        <p:txBody>
          <a:bodyPr/>
          <a:lstStyle/>
          <a:p>
            <a:r>
              <a:rPr lang="pt-BR"/>
              <a:t>Clique no ícone para adicionar uma imagem</a:t>
            </a:r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4C2A263-2326-525F-AF2B-01BE80D23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77913"/>
            <a:ext cx="12192000" cy="2387600"/>
          </a:xfrm>
        </p:spPr>
        <p:txBody>
          <a:bodyPr anchor="b">
            <a:normAutofit/>
          </a:bodyPr>
          <a:lstStyle>
            <a:lvl1pPr algn="ctr">
              <a:defRPr sz="5000" kern="2000" spc="600" baseline="0">
                <a:solidFill>
                  <a:schemeClr val="bg1"/>
                </a:solidFill>
                <a:latin typeface="Bakbak One" pitchFamily="2" charset="0"/>
                <a:cs typeface="Bakbak One" pitchFamily="2" charset="0"/>
              </a:defRPr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798F82E-E753-BEC8-6F82-EBF3DA248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8200" y="3602038"/>
            <a:ext cx="8355600" cy="1655762"/>
          </a:xfrm>
        </p:spPr>
        <p:txBody>
          <a:bodyPr/>
          <a:lstStyle>
            <a:lvl1pPr marL="0" indent="0" algn="ctr">
              <a:buNone/>
              <a:defRPr sz="2400" spc="6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 dirty="0"/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3075D732-5526-935F-A6AD-FC658CC23988}"/>
              </a:ext>
            </a:extLst>
          </p:cNvPr>
          <p:cNvCxnSpPr/>
          <p:nvPr userDrawn="1"/>
        </p:nvCxnSpPr>
        <p:spPr>
          <a:xfrm>
            <a:off x="838200" y="3796145"/>
            <a:ext cx="108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C95CC03F-EA4A-356A-E797-AC082C06A822}"/>
              </a:ext>
            </a:extLst>
          </p:cNvPr>
          <p:cNvCxnSpPr/>
          <p:nvPr userDrawn="1"/>
        </p:nvCxnSpPr>
        <p:spPr>
          <a:xfrm>
            <a:off x="10273800" y="3796145"/>
            <a:ext cx="108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Gráfico 5">
            <a:extLst>
              <a:ext uri="{FF2B5EF4-FFF2-40B4-BE49-F238E27FC236}">
                <a16:creationId xmlns:a16="http://schemas.microsoft.com/office/drawing/2014/main" id="{A91E0F94-BAEF-D865-0BE2-AE9A47BB6A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24498" y="491172"/>
            <a:ext cx="2743005" cy="108000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F760F2E7-22FD-C9B7-BC50-82DC1C3FF5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023" y="5703458"/>
            <a:ext cx="5111954" cy="81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174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7FAF99E1-7952-A21F-12DA-FC88DC20E5C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63BF838-3C9B-ACB1-3B83-C554318D0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233" y="423589"/>
            <a:ext cx="10919534" cy="957309"/>
          </a:xfrm>
        </p:spPr>
        <p:txBody>
          <a:bodyPr/>
          <a:lstStyle>
            <a:lvl1pPr>
              <a:defRPr>
                <a:solidFill>
                  <a:srgbClr val="19519F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2470AD7-E624-F293-75D6-F7EAF7FF96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36233" y="1804487"/>
            <a:ext cx="10919534" cy="3672615"/>
          </a:xfrm>
        </p:spPr>
        <p:txBody>
          <a:bodyPr vert="eaVert"/>
          <a:lstStyle>
            <a:lvl2pPr>
              <a:defRPr>
                <a:solidFill>
                  <a:srgbClr val="333333"/>
                </a:solidFill>
              </a:defRPr>
            </a:lvl2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769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F9052BCF-B452-80EF-EC7E-557DE4EE71F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AB02057-2BC8-3336-735F-B81B606C7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549" y="423589"/>
            <a:ext cx="9788940" cy="957309"/>
          </a:xfrm>
        </p:spPr>
        <p:txBody>
          <a:bodyPr/>
          <a:lstStyle>
            <a:lvl1pPr>
              <a:defRPr>
                <a:solidFill>
                  <a:srgbClr val="19519F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DE2055-8BA5-0BA3-9F09-BFE1E0D37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233" y="1804486"/>
            <a:ext cx="10929257" cy="3672615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rgbClr val="333333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06831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F47C9034-372A-2DB8-DF55-F461EFB1181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A0FC6E0-1F9B-5E5E-F67C-784D7E21A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232" y="423589"/>
            <a:ext cx="10894135" cy="3691805"/>
          </a:xfrm>
        </p:spPr>
        <p:txBody>
          <a:bodyPr anchor="b"/>
          <a:lstStyle>
            <a:lvl1pPr>
              <a:defRPr sz="6000">
                <a:solidFill>
                  <a:srgbClr val="19519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2F25B9A-73B7-E301-5DD2-0C213722A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6232" y="4529388"/>
            <a:ext cx="10919535" cy="957309"/>
          </a:xfrm>
        </p:spPr>
        <p:txBody>
          <a:bodyPr/>
          <a:lstStyle>
            <a:lvl1pPr marL="0" indent="0">
              <a:buNone/>
              <a:defRPr sz="2400">
                <a:solidFill>
                  <a:srgbClr val="33333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259219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E207D9C0-9646-7737-465B-EE7A73D1EF1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379D6F3-0BAA-F91E-A647-D15B6FCF6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549" y="423589"/>
            <a:ext cx="9753817" cy="957309"/>
          </a:xfrm>
        </p:spPr>
        <p:txBody>
          <a:bodyPr/>
          <a:lstStyle>
            <a:lvl1pPr>
              <a:defRPr>
                <a:solidFill>
                  <a:srgbClr val="19519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8E9304C-392C-F749-3752-FEAFB64701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0830" y="1846763"/>
            <a:ext cx="5485169" cy="3630339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rgbClr val="333333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4DE2821-BB93-CCB3-CB2F-4C04EE618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1401" y="1853003"/>
            <a:ext cx="5434366" cy="3624099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rgbClr val="333333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2910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630628E4-F77F-3040-2A13-795644DDBA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53FCA08-1999-CAB0-D229-5581E6A05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549" y="423590"/>
            <a:ext cx="9779217" cy="945336"/>
          </a:xfrm>
        </p:spPr>
        <p:txBody>
          <a:bodyPr/>
          <a:lstStyle>
            <a:lvl1pPr>
              <a:defRPr>
                <a:solidFill>
                  <a:srgbClr val="19519F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1671BA-B8F4-1312-0F95-1B7F14C78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6233" y="1792513"/>
            <a:ext cx="5459766" cy="94533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93A62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791259-72F1-88AA-5DBE-846ED619F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235" y="3149462"/>
            <a:ext cx="5433386" cy="2327640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7010EF5-814E-CC5F-3C0D-2DFEBBFD32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2380" y="1792513"/>
            <a:ext cx="5459766" cy="94533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93A62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52A5F5C-E664-745A-4F3D-C47672B1F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22380" y="3149462"/>
            <a:ext cx="5433386" cy="2327640"/>
          </a:xfrm>
        </p:spPr>
        <p:txBody>
          <a:bodyPr/>
          <a:lstStyle>
            <a:lvl1pPr>
              <a:defRPr>
                <a:solidFill>
                  <a:srgbClr val="333333"/>
                </a:solidFill>
              </a:defRPr>
            </a:lvl1pPr>
            <a:lvl2pPr>
              <a:defRPr>
                <a:solidFill>
                  <a:srgbClr val="333333"/>
                </a:solidFill>
              </a:defRPr>
            </a:lvl2pPr>
            <a:lvl3pPr>
              <a:defRPr>
                <a:solidFill>
                  <a:srgbClr val="333333"/>
                </a:solidFill>
              </a:defRPr>
            </a:lvl3pPr>
            <a:lvl4pPr>
              <a:defRPr>
                <a:solidFill>
                  <a:srgbClr val="333333"/>
                </a:solidFill>
              </a:defRPr>
            </a:lvl4pPr>
            <a:lvl5pPr>
              <a:defRPr>
                <a:solidFill>
                  <a:srgbClr val="333333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1366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F8CE5A5-EA53-67AD-6E32-A5C24248F23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5159879-DF51-3346-425F-0DDC61AF1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5257" y="423589"/>
            <a:ext cx="9770509" cy="957309"/>
          </a:xfrm>
        </p:spPr>
        <p:txBody>
          <a:bodyPr/>
          <a:lstStyle>
            <a:lvl1pPr>
              <a:defRPr>
                <a:solidFill>
                  <a:srgbClr val="19519F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012768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91BECB2D-43EB-7FBC-2D44-9016881863F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694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6C56D57E-5339-633F-183C-8ABBE6CBDE6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2EBA6E7-DB81-0BBF-76BF-5DDA84AF9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615" y="423589"/>
            <a:ext cx="3683962" cy="2326234"/>
          </a:xfrm>
        </p:spPr>
        <p:txBody>
          <a:bodyPr anchor="b"/>
          <a:lstStyle>
            <a:lvl1pPr>
              <a:defRPr sz="3200">
                <a:solidFill>
                  <a:srgbClr val="19519F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E01B24-61CD-BE8C-1FC9-0C78B352F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6577" y="423589"/>
            <a:ext cx="7209190" cy="5076057"/>
          </a:xfrm>
        </p:spPr>
        <p:txBody>
          <a:bodyPr/>
          <a:lstStyle>
            <a:lvl1pPr>
              <a:defRPr sz="3200">
                <a:solidFill>
                  <a:srgbClr val="333333"/>
                </a:solidFill>
              </a:defRPr>
            </a:lvl1pPr>
            <a:lvl2pPr>
              <a:defRPr sz="2800">
                <a:solidFill>
                  <a:srgbClr val="333333"/>
                </a:solidFill>
              </a:defRPr>
            </a:lvl2pPr>
            <a:lvl3pPr>
              <a:defRPr sz="2400">
                <a:solidFill>
                  <a:srgbClr val="333333"/>
                </a:solidFill>
              </a:defRPr>
            </a:lvl3pPr>
            <a:lvl4pPr>
              <a:defRPr sz="2000">
                <a:solidFill>
                  <a:srgbClr val="333333"/>
                </a:solidFill>
              </a:defRPr>
            </a:lvl4pPr>
            <a:lvl5pPr>
              <a:defRPr sz="2000">
                <a:solidFill>
                  <a:srgbClr val="333333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5960DA4-B285-21B1-613A-E7229F1D9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853" y="3173412"/>
            <a:ext cx="3736724" cy="2326234"/>
          </a:xfrm>
        </p:spPr>
        <p:txBody>
          <a:bodyPr/>
          <a:lstStyle>
            <a:lvl1pPr marL="0" indent="0">
              <a:buNone/>
              <a:defRPr sz="1600">
                <a:solidFill>
                  <a:srgbClr val="33333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33785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31AF7359-69FD-D0C9-4C86-F8408679CB3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220A3F0-44DB-A014-CFAD-A9EA1E5FEF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46577" y="423589"/>
            <a:ext cx="7235570" cy="5180042"/>
          </a:xfrm>
        </p:spPr>
        <p:txBody>
          <a:bodyPr/>
          <a:lstStyle>
            <a:lvl1pPr marL="0" indent="0">
              <a:buNone/>
              <a:defRPr sz="3200">
                <a:solidFill>
                  <a:srgbClr val="33333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pt-BR" dirty="0"/>
          </a:p>
        </p:txBody>
      </p:sp>
      <p:sp>
        <p:nvSpPr>
          <p:cNvPr id="20" name="Título 1">
            <a:extLst>
              <a:ext uri="{FF2B5EF4-FFF2-40B4-BE49-F238E27FC236}">
                <a16:creationId xmlns:a16="http://schemas.microsoft.com/office/drawing/2014/main" id="{2FAA798E-D68E-3D8E-A40F-DDA901CA5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615" y="423589"/>
            <a:ext cx="3683962" cy="2326234"/>
          </a:xfrm>
        </p:spPr>
        <p:txBody>
          <a:bodyPr anchor="b"/>
          <a:lstStyle>
            <a:lvl1pPr>
              <a:defRPr sz="3200">
                <a:solidFill>
                  <a:srgbClr val="19519F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21" name="Espaço Reservado para Texto 3">
            <a:extLst>
              <a:ext uri="{FF2B5EF4-FFF2-40B4-BE49-F238E27FC236}">
                <a16:creationId xmlns:a16="http://schemas.microsoft.com/office/drawing/2014/main" id="{2EFE28C7-7460-D39C-4713-C3575D94D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853" y="3173412"/>
            <a:ext cx="3736724" cy="2326234"/>
          </a:xfrm>
        </p:spPr>
        <p:txBody>
          <a:bodyPr/>
          <a:lstStyle>
            <a:lvl1pPr marL="0" indent="0">
              <a:buNone/>
              <a:defRPr sz="1600">
                <a:solidFill>
                  <a:srgbClr val="33333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200851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FD01761-8FDA-E09D-DC72-2B956199D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89A4253-45EF-11FC-6F32-4F82F9043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54D3ED-285C-79AF-0FE3-3D39E5197D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fld id="{C246B5FB-0CE8-4954-A68E-65CA1277DF34}" type="datetimeFigureOut">
              <a:rPr lang="pt-BR" smtClean="0"/>
              <a:pPr/>
              <a:t>25/06/2026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93A1185-6155-95B1-1AAB-2874017910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E1F049-D60C-254B-F7D5-613E57364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fld id="{1C34C3A6-907A-4799-AD21-DB1DB29172B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33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akbak One" pitchFamily="2" charset="0"/>
          <a:ea typeface="+mj-ea"/>
          <a:cs typeface="Bakbak One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42900-A234-4473-50CE-57BBA8E7D6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5EA268-54FB-BEBA-F937-EF0660CA85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9728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presentação1" id="{3AB3A11B-285F-4152-A2D9-6A1A0504C029}" vid="{D6D2E804-FC64-44D3-A69F-496CE6DE47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Arial</vt:lpstr>
      <vt:lpstr>Bakbak One</vt:lpstr>
      <vt:lpstr>Roboto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.</dc:creator>
  <cp:lastModifiedBy>.</cp:lastModifiedBy>
  <cp:revision>1</cp:revision>
  <dcterms:created xsi:type="dcterms:W3CDTF">2026-06-25T13:34:16Z</dcterms:created>
  <dcterms:modified xsi:type="dcterms:W3CDTF">2026-06-25T13:42:33Z</dcterms:modified>
</cp:coreProperties>
</file>