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Agrandir Grand Bold" charset="1" panose="00000807000000000000"/>
      <p:regular r:id="rId10"/>
    </p:embeddedFont>
    <p:embeddedFont>
      <p:font typeface="Agrandir Grand" charset="1" panose="00000507000000000000"/>
      <p:regular r:id="rId11"/>
    </p:embeddedFont>
    <p:embeddedFont>
      <p:font typeface="Agrandir Grand Heavy" charset="1" panose="00000A07000000000000"/>
      <p:regular r:id="rId12"/>
    </p:embeddedFont>
    <p:embeddedFont>
      <p:font typeface="Agrandir Grand Thin" charset="1" panose="00000207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28925" y="9756325"/>
            <a:ext cx="9159075" cy="530675"/>
            <a:chOff x="0" y="0"/>
            <a:chExt cx="12212100" cy="70756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6775738" y="0"/>
              <a:ext cx="5436361" cy="707567"/>
              <a:chOff x="0" y="0"/>
              <a:chExt cx="901820" cy="117376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901820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901820">
                    <a:moveTo>
                      <a:pt x="0" y="0"/>
                    </a:moveTo>
                    <a:lnTo>
                      <a:pt x="901820" y="0"/>
                    </a:lnTo>
                    <a:lnTo>
                      <a:pt x="901820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2096F3">
                  <a:alpha val="80000"/>
                </a:srgbClr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3353847" y="0"/>
              <a:ext cx="3421892" cy="707567"/>
              <a:chOff x="0" y="0"/>
              <a:chExt cx="567646" cy="117376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67646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567646">
                    <a:moveTo>
                      <a:pt x="0" y="0"/>
                    </a:moveTo>
                    <a:lnTo>
                      <a:pt x="567646" y="0"/>
                    </a:lnTo>
                    <a:lnTo>
                      <a:pt x="567646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8E3586">
                  <a:alpha val="80000"/>
                </a:srgbClr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973355" y="0"/>
              <a:ext cx="2380492" cy="707567"/>
              <a:chOff x="0" y="0"/>
              <a:chExt cx="394892" cy="11737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394892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394892">
                    <a:moveTo>
                      <a:pt x="0" y="0"/>
                    </a:moveTo>
                    <a:lnTo>
                      <a:pt x="394892" y="0"/>
                    </a:lnTo>
                    <a:lnTo>
                      <a:pt x="394892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47E309">
                  <a:alpha val="80000"/>
                </a:srgbClr>
              </a:solid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0"/>
              <a:ext cx="973355" cy="707567"/>
              <a:chOff x="0" y="0"/>
              <a:chExt cx="161467" cy="117376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61467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161467">
                    <a:moveTo>
                      <a:pt x="0" y="0"/>
                    </a:moveTo>
                    <a:lnTo>
                      <a:pt x="161467" y="0"/>
                    </a:lnTo>
                    <a:lnTo>
                      <a:pt x="161467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E38C09">
                  <a:alpha val="80000"/>
                </a:srgbClr>
              </a:solidFill>
            </p:spPr>
          </p:sp>
        </p:grpSp>
      </p:grpSp>
      <p:sp>
        <p:nvSpPr>
          <p:cNvPr name="Freeform 11" id="11"/>
          <p:cNvSpPr/>
          <p:nvPr/>
        </p:nvSpPr>
        <p:spPr>
          <a:xfrm flipH="false" flipV="false" rot="0">
            <a:off x="14335347" y="8040340"/>
            <a:ext cx="2923953" cy="1217960"/>
          </a:xfrm>
          <a:custGeom>
            <a:avLst/>
            <a:gdLst/>
            <a:ahLst/>
            <a:cxnLst/>
            <a:rect r="r" b="b" t="t" l="l"/>
            <a:pathLst>
              <a:path h="1217960" w="2923953">
                <a:moveTo>
                  <a:pt x="0" y="0"/>
                </a:moveTo>
                <a:lnTo>
                  <a:pt x="2923953" y="0"/>
                </a:lnTo>
                <a:lnTo>
                  <a:pt x="2923953" y="1217960"/>
                </a:lnTo>
                <a:lnTo>
                  <a:pt x="0" y="12179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431" t="0" r="-11866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402932" y="1430505"/>
            <a:ext cx="14856368" cy="1024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</a:pPr>
            <a:r>
              <a:rPr lang="en-US" sz="5598" b="true">
                <a:solidFill>
                  <a:srgbClr val="2096F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402932" y="2407608"/>
            <a:ext cx="14856368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2096F3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38C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17119" y="122438"/>
            <a:ext cx="20501664" cy="10164562"/>
            <a:chOff x="0" y="0"/>
            <a:chExt cx="27335552" cy="13552749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2423468" y="9200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2431552" y="-3048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4511321" y="36305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4519404" y="240575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6766698" y="9200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6774781" y="-3048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9022075" y="36305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9030158" y="240575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36305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8083" y="240575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7879616" y="36305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7887699" y="240575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22390370" y="36305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22398454" y="240575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13368295" y="36305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3376379" y="240575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10864985" y="9200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10873069" y="-3048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5208215" y="9200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5216298" y="-3048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19306502" y="9200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19314586" y="-3048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23649732" y="9200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23657815" y="-3048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2423468" y="63411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2431552" y="51163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4511321" y="90516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4519404" y="782684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6766698" y="63411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6774781" y="51163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9022075" y="90516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9030158" y="782684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0" y="90516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8083" y="782684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17879616" y="90516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17887699" y="782684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22390370" y="90516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22398454" y="782684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13368295" y="905166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13376379" y="782684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10864985" y="63411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10873069" y="51163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15208215" y="63411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15216298" y="51163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19306502" y="63411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19314586" y="51163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23649732" y="63411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23657815" y="5116300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2423468" y="117622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2431552" y="1053739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6766698" y="117622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6774781" y="1053739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10864985" y="117622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10873069" y="1053739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15208215" y="117622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15216298" y="1053739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19306502" y="117622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19314586" y="1053739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23649732" y="11762216"/>
              <a:ext cx="3677737" cy="17905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977"/>
                </a:lnSpc>
                <a:spcBef>
                  <a:spcPct val="0"/>
                </a:spcBef>
              </a:pPr>
              <a:r>
                <a:rPr lang="en-US" b="true" sz="7126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23657815" y="10537399"/>
              <a:ext cx="3677737" cy="15677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701"/>
                </a:lnSpc>
                <a:spcBef>
                  <a:spcPct val="0"/>
                </a:spcBef>
              </a:pPr>
              <a:r>
                <a:rPr lang="en-US" sz="6215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</p:grpSp>
      <p:sp>
        <p:nvSpPr>
          <p:cNvPr name="TextBox 63" id="63"/>
          <p:cNvSpPr txBox="true"/>
          <p:nvPr/>
        </p:nvSpPr>
        <p:spPr>
          <a:xfrm rot="0">
            <a:off x="2402932" y="1430505"/>
            <a:ext cx="14856368" cy="1024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</a:pPr>
            <a:r>
              <a:rPr lang="en-US" sz="5598" b="true">
                <a:solidFill>
                  <a:srgbClr val="36506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2402932" y="2407608"/>
            <a:ext cx="14856368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365063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  <p:sp>
        <p:nvSpPr>
          <p:cNvPr name="Freeform 65" id="65"/>
          <p:cNvSpPr/>
          <p:nvPr/>
        </p:nvSpPr>
        <p:spPr>
          <a:xfrm flipH="false" flipV="false" rot="0">
            <a:off x="13885463" y="8022798"/>
            <a:ext cx="3373837" cy="1235502"/>
          </a:xfrm>
          <a:custGeom>
            <a:avLst/>
            <a:gdLst/>
            <a:ahLst/>
            <a:cxnLst/>
            <a:rect r="r" b="b" t="t" l="l"/>
            <a:pathLst>
              <a:path h="1235502" w="3373837">
                <a:moveTo>
                  <a:pt x="0" y="0"/>
                </a:moveTo>
                <a:lnTo>
                  <a:pt x="3373837" y="0"/>
                </a:lnTo>
                <a:lnTo>
                  <a:pt x="3373837" y="1235502"/>
                </a:lnTo>
                <a:lnTo>
                  <a:pt x="0" y="12355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9275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E3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5769064"/>
            <a:ext cx="8824341" cy="15496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908"/>
              </a:lnSpc>
              <a:spcBef>
                <a:spcPct val="0"/>
              </a:spcBef>
            </a:pPr>
            <a:r>
              <a:rPr lang="en-US" b="true" sz="7792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INTEGRAÇÃO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0" y="6909167"/>
            <a:ext cx="8824341" cy="1700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15"/>
              </a:lnSpc>
              <a:spcBef>
                <a:spcPct val="0"/>
              </a:spcBef>
            </a:pPr>
            <a:r>
              <a:rPr lang="en-US" b="true" sz="8582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FORMAÇÃO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8382797"/>
            <a:ext cx="8824341" cy="1091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1"/>
              </a:lnSpc>
              <a:spcBef>
                <a:spcPct val="0"/>
              </a:spcBef>
            </a:pPr>
            <a:r>
              <a:rPr lang="en-US" b="true" sz="5501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TRANSFORMAÇÃO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9309278"/>
            <a:ext cx="8824341" cy="977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8"/>
              </a:lnSpc>
              <a:spcBef>
                <a:spcPct val="0"/>
              </a:spcBef>
            </a:pPr>
            <a:r>
              <a:rPr lang="en-US" b="true" sz="4998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INTERPROFISSIONAL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3885463" y="8022798"/>
            <a:ext cx="3373837" cy="1235502"/>
          </a:xfrm>
          <a:custGeom>
            <a:avLst/>
            <a:gdLst/>
            <a:ahLst/>
            <a:cxnLst/>
            <a:rect r="r" b="b" t="t" l="l"/>
            <a:pathLst>
              <a:path h="1235502" w="3373837">
                <a:moveTo>
                  <a:pt x="0" y="0"/>
                </a:moveTo>
                <a:lnTo>
                  <a:pt x="3373837" y="0"/>
                </a:lnTo>
                <a:lnTo>
                  <a:pt x="3373837" y="1235502"/>
                </a:lnTo>
                <a:lnTo>
                  <a:pt x="0" y="12355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9275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402932" y="1430505"/>
            <a:ext cx="14856368" cy="1024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</a:pPr>
            <a:r>
              <a:rPr lang="en-US" sz="5598" b="true">
                <a:solidFill>
                  <a:srgbClr val="8E3586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402932" y="2407608"/>
            <a:ext cx="14856368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8E3586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0744" r="-8379" b="-12220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555799"/>
            <a:ext cx="1333198" cy="1731201"/>
            <a:chOff x="0" y="0"/>
            <a:chExt cx="1777597" cy="2308267"/>
          </a:xfrm>
        </p:grpSpPr>
        <p:grpSp>
          <p:nvGrpSpPr>
            <p:cNvPr name="Group 4" id="4"/>
            <p:cNvGrpSpPr/>
            <p:nvPr/>
          </p:nvGrpSpPr>
          <p:grpSpPr>
            <a:xfrm rot="5400000">
              <a:off x="764301" y="406173"/>
              <a:ext cx="1419469" cy="607123"/>
              <a:chOff x="0" y="0"/>
              <a:chExt cx="6186890" cy="2646204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6186890" cy="2646204"/>
              </a:xfrm>
              <a:custGeom>
                <a:avLst/>
                <a:gdLst/>
                <a:ahLst/>
                <a:cxnLst/>
                <a:rect r="r" b="b" t="t" l="l"/>
                <a:pathLst>
                  <a:path h="2646204" w="6186890">
                    <a:moveTo>
                      <a:pt x="3093445" y="2646204"/>
                    </a:moveTo>
                    <a:cubicBezTo>
                      <a:pt x="1384985" y="2646204"/>
                      <a:pt x="0" y="1461456"/>
                      <a:pt x="0" y="0"/>
                    </a:cubicBezTo>
                    <a:lnTo>
                      <a:pt x="6186890" y="0"/>
                    </a:lnTo>
                    <a:cubicBezTo>
                      <a:pt x="6186890" y="1461456"/>
                      <a:pt x="4801905" y="2646204"/>
                      <a:pt x="3093445" y="2646204"/>
                    </a:cubicBezTo>
                    <a:close/>
                  </a:path>
                </a:pathLst>
              </a:custGeom>
              <a:solidFill>
                <a:srgbClr val="E38C09"/>
              </a:solidFill>
            </p:spPr>
          </p:sp>
        </p:grpSp>
        <p:grpSp>
          <p:nvGrpSpPr>
            <p:cNvPr name="Group 6" id="6"/>
            <p:cNvGrpSpPr/>
            <p:nvPr/>
          </p:nvGrpSpPr>
          <p:grpSpPr>
            <a:xfrm rot="0">
              <a:off x="0" y="1419469"/>
              <a:ext cx="1777597" cy="888798"/>
              <a:chOff x="0" y="0"/>
              <a:chExt cx="6350000" cy="31750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6350000" cy="3175000"/>
              </a:xfrm>
              <a:custGeom>
                <a:avLst/>
                <a:gdLst/>
                <a:ahLst/>
                <a:cxnLst/>
                <a:rect r="r" b="b" t="t" l="l"/>
                <a:pathLst>
                  <a:path h="3175000" w="6350000">
                    <a:moveTo>
                      <a:pt x="3175000" y="3175000"/>
                    </a:moveTo>
                    <a:cubicBezTo>
                      <a:pt x="1421498" y="3175000"/>
                      <a:pt x="0" y="1753502"/>
                      <a:pt x="0" y="0"/>
                    </a:cubicBezTo>
                    <a:lnTo>
                      <a:pt x="6350000" y="0"/>
                    </a:lnTo>
                    <a:cubicBezTo>
                      <a:pt x="6350000" y="1753502"/>
                      <a:pt x="4928502" y="3175000"/>
                      <a:pt x="3175000" y="3175000"/>
                    </a:cubicBezTo>
                    <a:close/>
                  </a:path>
                </a:pathLst>
              </a:custGeom>
              <a:solidFill>
                <a:srgbClr val="8E3586"/>
              </a:solidFill>
            </p:spPr>
          </p:sp>
        </p:grpSp>
      </p:grpSp>
      <p:sp>
        <p:nvSpPr>
          <p:cNvPr name="Freeform 8" id="8"/>
          <p:cNvSpPr/>
          <p:nvPr/>
        </p:nvSpPr>
        <p:spPr>
          <a:xfrm flipH="false" flipV="false" rot="0">
            <a:off x="13885463" y="8022798"/>
            <a:ext cx="3373837" cy="1235502"/>
          </a:xfrm>
          <a:custGeom>
            <a:avLst/>
            <a:gdLst/>
            <a:ahLst/>
            <a:cxnLst/>
            <a:rect r="r" b="b" t="t" l="l"/>
            <a:pathLst>
              <a:path h="1235502" w="3373837">
                <a:moveTo>
                  <a:pt x="0" y="0"/>
                </a:moveTo>
                <a:lnTo>
                  <a:pt x="3373837" y="0"/>
                </a:lnTo>
                <a:lnTo>
                  <a:pt x="3373837" y="1235502"/>
                </a:lnTo>
                <a:lnTo>
                  <a:pt x="0" y="1235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9275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-5400000">
            <a:off x="16253110" y="898016"/>
            <a:ext cx="875507" cy="1136874"/>
            <a:chOff x="0" y="0"/>
            <a:chExt cx="1167342" cy="1515832"/>
          </a:xfrm>
        </p:grpSpPr>
        <p:grpSp>
          <p:nvGrpSpPr>
            <p:cNvPr name="Group 10" id="10"/>
            <p:cNvGrpSpPr/>
            <p:nvPr/>
          </p:nvGrpSpPr>
          <p:grpSpPr>
            <a:xfrm rot="5400000">
              <a:off x="501914" y="266733"/>
              <a:ext cx="932161" cy="398696"/>
              <a:chOff x="0" y="0"/>
              <a:chExt cx="6186890" cy="2646204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186890" cy="2646204"/>
              </a:xfrm>
              <a:custGeom>
                <a:avLst/>
                <a:gdLst/>
                <a:ahLst/>
                <a:cxnLst/>
                <a:rect r="r" b="b" t="t" l="l"/>
                <a:pathLst>
                  <a:path h="2646204" w="6186890">
                    <a:moveTo>
                      <a:pt x="3093445" y="2646204"/>
                    </a:moveTo>
                    <a:cubicBezTo>
                      <a:pt x="1384985" y="2646204"/>
                      <a:pt x="0" y="1461456"/>
                      <a:pt x="0" y="0"/>
                    </a:cubicBezTo>
                    <a:lnTo>
                      <a:pt x="6186890" y="0"/>
                    </a:lnTo>
                    <a:cubicBezTo>
                      <a:pt x="6186890" y="1461456"/>
                      <a:pt x="4801905" y="2646204"/>
                      <a:pt x="3093445" y="2646204"/>
                    </a:cubicBezTo>
                    <a:close/>
                  </a:path>
                </a:pathLst>
              </a:custGeom>
              <a:solidFill>
                <a:srgbClr val="47E309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0" y="932161"/>
              <a:ext cx="1167342" cy="583671"/>
              <a:chOff x="0" y="0"/>
              <a:chExt cx="6350000" cy="31750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6350000" cy="3175000"/>
              </a:xfrm>
              <a:custGeom>
                <a:avLst/>
                <a:gdLst/>
                <a:ahLst/>
                <a:cxnLst/>
                <a:rect r="r" b="b" t="t" l="l"/>
                <a:pathLst>
                  <a:path h="3175000" w="6350000">
                    <a:moveTo>
                      <a:pt x="3175000" y="3175000"/>
                    </a:moveTo>
                    <a:cubicBezTo>
                      <a:pt x="1421498" y="3175000"/>
                      <a:pt x="0" y="1753502"/>
                      <a:pt x="0" y="0"/>
                    </a:cubicBezTo>
                    <a:lnTo>
                      <a:pt x="6350000" y="0"/>
                    </a:lnTo>
                    <a:cubicBezTo>
                      <a:pt x="6350000" y="1753502"/>
                      <a:pt x="4928502" y="3175000"/>
                      <a:pt x="3175000" y="3175000"/>
                    </a:cubicBezTo>
                    <a:close/>
                  </a:path>
                </a:pathLst>
              </a:custGeom>
              <a:solidFill>
                <a:srgbClr val="E38C09"/>
              </a:solidFill>
            </p:spPr>
          </p:sp>
        </p:grpSp>
      </p:grpSp>
      <p:sp>
        <p:nvSpPr>
          <p:cNvPr name="TextBox 14" id="14"/>
          <p:cNvSpPr txBox="true"/>
          <p:nvPr/>
        </p:nvSpPr>
        <p:spPr>
          <a:xfrm rot="0">
            <a:off x="2402932" y="1430505"/>
            <a:ext cx="14856368" cy="1024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18"/>
              </a:lnSpc>
            </a:pPr>
            <a:r>
              <a:rPr lang="en-US" sz="5598" b="true">
                <a:solidFill>
                  <a:srgbClr val="36506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02932" y="2407608"/>
            <a:ext cx="14856368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FFFFFF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DAHWDCqVUkQ</dc:identifier>
  <dcterms:modified xsi:type="dcterms:W3CDTF">2011-08-01T06:04:30Z</dcterms:modified>
  <cp:revision>1</cp:revision>
  <dc:title>Template de Apresentação CeFIS/UFG</dc:title>
</cp:coreProperties>
</file>