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32397700" cy="43192700"/>
  <p:notesSz cx="6858000" cy="9144000"/>
  <p:embeddedFontLst>
    <p:embeddedFont>
      <p:font typeface="Agrandir Grand Bold" charset="1" panose="00000807000000000000"/>
      <p:regular r:id="rId10"/>
    </p:embeddedFont>
    <p:embeddedFont>
      <p:font typeface="Agrandir Grand" charset="1" panose="00000507000000000000"/>
      <p:regular r:id="rId11"/>
    </p:embeddedFont>
    <p:embeddedFont>
      <p:font typeface="Agrandir Grand Heavy" charset="1" panose="00000A07000000000000"/>
      <p:regular r:id="rId12"/>
    </p:embeddedFont>
    <p:embeddedFont>
      <p:font typeface="Agrandir Grand Thin" charset="1" panose="0000020700000000000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1705118"/>
            <a:ext cx="32400000" cy="1494882"/>
            <a:chOff x="0" y="0"/>
            <a:chExt cx="43200000" cy="1993176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23969006" y="0"/>
              <a:ext cx="19230994" cy="1993176"/>
              <a:chOff x="0" y="0"/>
              <a:chExt cx="1132492" cy="117376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1132492" cy="117376"/>
              </a:xfrm>
              <a:custGeom>
                <a:avLst/>
                <a:gdLst/>
                <a:ahLst/>
                <a:cxnLst/>
                <a:rect r="r" b="b" t="t" l="l"/>
                <a:pathLst>
                  <a:path h="117376" w="1132492">
                    <a:moveTo>
                      <a:pt x="0" y="0"/>
                    </a:moveTo>
                    <a:lnTo>
                      <a:pt x="1132492" y="0"/>
                    </a:lnTo>
                    <a:lnTo>
                      <a:pt x="1132492" y="117376"/>
                    </a:lnTo>
                    <a:lnTo>
                      <a:pt x="0" y="117376"/>
                    </a:lnTo>
                    <a:close/>
                  </a:path>
                </a:pathLst>
              </a:custGeom>
              <a:solidFill>
                <a:srgbClr val="2096F3">
                  <a:alpha val="80000"/>
                </a:srgbClr>
              </a:solidFill>
            </p:spPr>
          </p:sp>
        </p:grpSp>
        <p:grpSp>
          <p:nvGrpSpPr>
            <p:cNvPr name="Group 5" id="5"/>
            <p:cNvGrpSpPr/>
            <p:nvPr/>
          </p:nvGrpSpPr>
          <p:grpSpPr>
            <a:xfrm rot="0">
              <a:off x="11864150" y="0"/>
              <a:ext cx="12104856" cy="1993176"/>
              <a:chOff x="0" y="0"/>
              <a:chExt cx="712842" cy="117376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712842" cy="117376"/>
              </a:xfrm>
              <a:custGeom>
                <a:avLst/>
                <a:gdLst/>
                <a:ahLst/>
                <a:cxnLst/>
                <a:rect r="r" b="b" t="t" l="l"/>
                <a:pathLst>
                  <a:path h="117376" w="712842">
                    <a:moveTo>
                      <a:pt x="0" y="0"/>
                    </a:moveTo>
                    <a:lnTo>
                      <a:pt x="712842" y="0"/>
                    </a:lnTo>
                    <a:lnTo>
                      <a:pt x="712842" y="117376"/>
                    </a:lnTo>
                    <a:lnTo>
                      <a:pt x="0" y="117376"/>
                    </a:lnTo>
                    <a:close/>
                  </a:path>
                </a:pathLst>
              </a:custGeom>
              <a:solidFill>
                <a:srgbClr val="8E3586">
                  <a:alpha val="80000"/>
                </a:srgbClr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0">
              <a:off x="3443220" y="0"/>
              <a:ext cx="8420930" cy="1993176"/>
              <a:chOff x="0" y="0"/>
              <a:chExt cx="495899" cy="117376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495899" cy="117376"/>
              </a:xfrm>
              <a:custGeom>
                <a:avLst/>
                <a:gdLst/>
                <a:ahLst/>
                <a:cxnLst/>
                <a:rect r="r" b="b" t="t" l="l"/>
                <a:pathLst>
                  <a:path h="117376" w="495899">
                    <a:moveTo>
                      <a:pt x="0" y="0"/>
                    </a:moveTo>
                    <a:lnTo>
                      <a:pt x="495899" y="0"/>
                    </a:lnTo>
                    <a:lnTo>
                      <a:pt x="495899" y="117376"/>
                    </a:lnTo>
                    <a:lnTo>
                      <a:pt x="0" y="117376"/>
                    </a:lnTo>
                    <a:close/>
                  </a:path>
                </a:pathLst>
              </a:custGeom>
              <a:solidFill>
                <a:srgbClr val="47E309">
                  <a:alpha val="80000"/>
                </a:srgbClr>
              </a:solidFill>
            </p:spPr>
          </p:sp>
        </p:grpSp>
        <p:grpSp>
          <p:nvGrpSpPr>
            <p:cNvPr name="Group 9" id="9"/>
            <p:cNvGrpSpPr/>
            <p:nvPr/>
          </p:nvGrpSpPr>
          <p:grpSpPr>
            <a:xfrm rot="0">
              <a:off x="0" y="0"/>
              <a:ext cx="3443220" cy="1993176"/>
              <a:chOff x="0" y="0"/>
              <a:chExt cx="202767" cy="117376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202767" cy="117376"/>
              </a:xfrm>
              <a:custGeom>
                <a:avLst/>
                <a:gdLst/>
                <a:ahLst/>
                <a:cxnLst/>
                <a:rect r="r" b="b" t="t" l="l"/>
                <a:pathLst>
                  <a:path h="117376" w="202767">
                    <a:moveTo>
                      <a:pt x="0" y="0"/>
                    </a:moveTo>
                    <a:lnTo>
                      <a:pt x="202767" y="0"/>
                    </a:lnTo>
                    <a:lnTo>
                      <a:pt x="202767" y="117376"/>
                    </a:lnTo>
                    <a:lnTo>
                      <a:pt x="0" y="117376"/>
                    </a:lnTo>
                    <a:close/>
                  </a:path>
                </a:pathLst>
              </a:custGeom>
              <a:solidFill>
                <a:srgbClr val="E38C09">
                  <a:alpha val="80000"/>
                </a:srgbClr>
              </a:solidFill>
            </p:spPr>
          </p:sp>
        </p:grpSp>
      </p:grpSp>
      <p:sp>
        <p:nvSpPr>
          <p:cNvPr name="Freeform 11" id="11"/>
          <p:cNvSpPr/>
          <p:nvPr/>
        </p:nvSpPr>
        <p:spPr>
          <a:xfrm flipH="false" flipV="false" rot="0">
            <a:off x="3240000" y="37696301"/>
            <a:ext cx="7197689" cy="2998166"/>
          </a:xfrm>
          <a:custGeom>
            <a:avLst/>
            <a:gdLst/>
            <a:ahLst/>
            <a:cxnLst/>
            <a:rect r="r" b="b" t="t" l="l"/>
            <a:pathLst>
              <a:path h="2998166" w="7197689">
                <a:moveTo>
                  <a:pt x="0" y="0"/>
                </a:moveTo>
                <a:lnTo>
                  <a:pt x="7197689" y="0"/>
                </a:lnTo>
                <a:lnTo>
                  <a:pt x="7197689" y="2998166"/>
                </a:lnTo>
                <a:lnTo>
                  <a:pt x="0" y="29981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431" t="0" r="-11866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240000" y="2963775"/>
            <a:ext cx="25920000" cy="18023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16"/>
              </a:lnSpc>
            </a:pPr>
            <a:r>
              <a:rPr lang="en-US" sz="10013" b="true">
                <a:solidFill>
                  <a:srgbClr val="2096F3"/>
                </a:solidFill>
                <a:latin typeface="Agrandir Grand Bold"/>
                <a:ea typeface="Agrandir Grand Bold"/>
                <a:cs typeface="Agrandir Grand Bold"/>
                <a:sym typeface="Agrandir Grand Bold"/>
              </a:rPr>
              <a:t>Seu Título Aqui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240000" y="4632746"/>
            <a:ext cx="25920000" cy="885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99"/>
              </a:lnSpc>
            </a:pPr>
            <a:r>
              <a:rPr lang="en-US" sz="4999">
                <a:solidFill>
                  <a:srgbClr val="2096F3"/>
                </a:solidFill>
                <a:latin typeface="Agrandir Grand"/>
                <a:ea typeface="Agrandir Grand"/>
                <a:cs typeface="Agrandir Grand"/>
                <a:sym typeface="Agrandir Grand"/>
              </a:rPr>
              <a:t>Seu texto aqui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38C0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090168" y="0"/>
            <a:ext cx="38692536" cy="19183451"/>
            <a:chOff x="0" y="0"/>
            <a:chExt cx="51590048" cy="25577935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4573781" y="1735786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4589037" y="-561975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8514159" y="6851373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8529415" y="4553612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12770704" y="1735786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12785960" y="-561975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17027250" y="6851373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17042505" y="4553612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6851373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15256" y="4553612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33743977" y="6851373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33759233" y="4553612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42257067" y="6851373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42272323" y="4553612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25229818" y="6851373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25245073" y="4553612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20505351" y="1735786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20520607" y="-561975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28702274" y="1735786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28717530" y="-561975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36436921" y="1735786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36452177" y="-561975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44633844" y="1735786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44649100" y="-561975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4573781" y="11966960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28" id="28"/>
            <p:cNvSpPr txBox="true"/>
            <p:nvPr/>
          </p:nvSpPr>
          <p:spPr>
            <a:xfrm rot="0">
              <a:off x="4589037" y="9669199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29" id="29"/>
            <p:cNvSpPr txBox="true"/>
            <p:nvPr/>
          </p:nvSpPr>
          <p:spPr>
            <a:xfrm rot="0">
              <a:off x="8514159" y="17082547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30" id="30"/>
            <p:cNvSpPr txBox="true"/>
            <p:nvPr/>
          </p:nvSpPr>
          <p:spPr>
            <a:xfrm rot="0">
              <a:off x="8529415" y="14784786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31" id="31"/>
            <p:cNvSpPr txBox="true"/>
            <p:nvPr/>
          </p:nvSpPr>
          <p:spPr>
            <a:xfrm rot="0">
              <a:off x="12770704" y="11966960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32" id="32"/>
            <p:cNvSpPr txBox="true"/>
            <p:nvPr/>
          </p:nvSpPr>
          <p:spPr>
            <a:xfrm rot="0">
              <a:off x="12785960" y="9669199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33" id="33"/>
            <p:cNvSpPr txBox="true"/>
            <p:nvPr/>
          </p:nvSpPr>
          <p:spPr>
            <a:xfrm rot="0">
              <a:off x="17027250" y="17082547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34" id="34"/>
            <p:cNvSpPr txBox="true"/>
            <p:nvPr/>
          </p:nvSpPr>
          <p:spPr>
            <a:xfrm rot="0">
              <a:off x="17042505" y="14784786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35" id="35"/>
            <p:cNvSpPr txBox="true"/>
            <p:nvPr/>
          </p:nvSpPr>
          <p:spPr>
            <a:xfrm rot="0">
              <a:off x="0" y="17082547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36" id="36"/>
            <p:cNvSpPr txBox="true"/>
            <p:nvPr/>
          </p:nvSpPr>
          <p:spPr>
            <a:xfrm rot="0">
              <a:off x="15256" y="14784786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37" id="37"/>
            <p:cNvSpPr txBox="true"/>
            <p:nvPr/>
          </p:nvSpPr>
          <p:spPr>
            <a:xfrm rot="0">
              <a:off x="33743977" y="17082547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38" id="38"/>
            <p:cNvSpPr txBox="true"/>
            <p:nvPr/>
          </p:nvSpPr>
          <p:spPr>
            <a:xfrm rot="0">
              <a:off x="33759233" y="14784786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39" id="39"/>
            <p:cNvSpPr txBox="true"/>
            <p:nvPr/>
          </p:nvSpPr>
          <p:spPr>
            <a:xfrm rot="0">
              <a:off x="42257067" y="17082547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40" id="40"/>
            <p:cNvSpPr txBox="true"/>
            <p:nvPr/>
          </p:nvSpPr>
          <p:spPr>
            <a:xfrm rot="0">
              <a:off x="42272323" y="14784786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41" id="41"/>
            <p:cNvSpPr txBox="true"/>
            <p:nvPr/>
          </p:nvSpPr>
          <p:spPr>
            <a:xfrm rot="0">
              <a:off x="25229818" y="17082547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42" id="42"/>
            <p:cNvSpPr txBox="true"/>
            <p:nvPr/>
          </p:nvSpPr>
          <p:spPr>
            <a:xfrm rot="0">
              <a:off x="25245073" y="14784786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43" id="43"/>
            <p:cNvSpPr txBox="true"/>
            <p:nvPr/>
          </p:nvSpPr>
          <p:spPr>
            <a:xfrm rot="0">
              <a:off x="20505351" y="11966960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44" id="44"/>
            <p:cNvSpPr txBox="true"/>
            <p:nvPr/>
          </p:nvSpPr>
          <p:spPr>
            <a:xfrm rot="0">
              <a:off x="20520607" y="9669199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45" id="45"/>
            <p:cNvSpPr txBox="true"/>
            <p:nvPr/>
          </p:nvSpPr>
          <p:spPr>
            <a:xfrm rot="0">
              <a:off x="28702274" y="11966960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46" id="46"/>
            <p:cNvSpPr txBox="true"/>
            <p:nvPr/>
          </p:nvSpPr>
          <p:spPr>
            <a:xfrm rot="0">
              <a:off x="28717530" y="9669199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47" id="47"/>
            <p:cNvSpPr txBox="true"/>
            <p:nvPr/>
          </p:nvSpPr>
          <p:spPr>
            <a:xfrm rot="0">
              <a:off x="36436921" y="11966960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48" id="48"/>
            <p:cNvSpPr txBox="true"/>
            <p:nvPr/>
          </p:nvSpPr>
          <p:spPr>
            <a:xfrm rot="0">
              <a:off x="36452177" y="9669199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49" id="49"/>
            <p:cNvSpPr txBox="true"/>
            <p:nvPr/>
          </p:nvSpPr>
          <p:spPr>
            <a:xfrm rot="0">
              <a:off x="44633844" y="11966960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50" id="50"/>
            <p:cNvSpPr txBox="true"/>
            <p:nvPr/>
          </p:nvSpPr>
          <p:spPr>
            <a:xfrm rot="0">
              <a:off x="44649100" y="9669199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51" id="51"/>
            <p:cNvSpPr txBox="true"/>
            <p:nvPr/>
          </p:nvSpPr>
          <p:spPr>
            <a:xfrm rot="0">
              <a:off x="4573781" y="22198134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52" id="52"/>
            <p:cNvSpPr txBox="true"/>
            <p:nvPr/>
          </p:nvSpPr>
          <p:spPr>
            <a:xfrm rot="0">
              <a:off x="4589037" y="19900373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53" id="53"/>
            <p:cNvSpPr txBox="true"/>
            <p:nvPr/>
          </p:nvSpPr>
          <p:spPr>
            <a:xfrm rot="0">
              <a:off x="12770704" y="22198134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54" id="54"/>
            <p:cNvSpPr txBox="true"/>
            <p:nvPr/>
          </p:nvSpPr>
          <p:spPr>
            <a:xfrm rot="0">
              <a:off x="12785960" y="19900373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55" id="55"/>
            <p:cNvSpPr txBox="true"/>
            <p:nvPr/>
          </p:nvSpPr>
          <p:spPr>
            <a:xfrm rot="0">
              <a:off x="20505351" y="22198134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56" id="56"/>
            <p:cNvSpPr txBox="true"/>
            <p:nvPr/>
          </p:nvSpPr>
          <p:spPr>
            <a:xfrm rot="0">
              <a:off x="20520607" y="19900373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57" id="57"/>
            <p:cNvSpPr txBox="true"/>
            <p:nvPr/>
          </p:nvSpPr>
          <p:spPr>
            <a:xfrm rot="0">
              <a:off x="28702274" y="22198134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58" id="58"/>
            <p:cNvSpPr txBox="true"/>
            <p:nvPr/>
          </p:nvSpPr>
          <p:spPr>
            <a:xfrm rot="0">
              <a:off x="28717530" y="19900373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59" id="59"/>
            <p:cNvSpPr txBox="true"/>
            <p:nvPr/>
          </p:nvSpPr>
          <p:spPr>
            <a:xfrm rot="0">
              <a:off x="36436921" y="22198134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60" id="60"/>
            <p:cNvSpPr txBox="true"/>
            <p:nvPr/>
          </p:nvSpPr>
          <p:spPr>
            <a:xfrm rot="0">
              <a:off x="36452177" y="19900373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61" id="61"/>
            <p:cNvSpPr txBox="true"/>
            <p:nvPr/>
          </p:nvSpPr>
          <p:spPr>
            <a:xfrm rot="0">
              <a:off x="44633844" y="22198134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62" id="62"/>
            <p:cNvSpPr txBox="true"/>
            <p:nvPr/>
          </p:nvSpPr>
          <p:spPr>
            <a:xfrm rot="0">
              <a:off x="44649100" y="19900373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</p:grpSp>
      <p:grpSp>
        <p:nvGrpSpPr>
          <p:cNvPr name="Group 63" id="63"/>
          <p:cNvGrpSpPr/>
          <p:nvPr/>
        </p:nvGrpSpPr>
        <p:grpSpPr>
          <a:xfrm rot="0">
            <a:off x="-4139622" y="19183451"/>
            <a:ext cx="38692536" cy="19183451"/>
            <a:chOff x="0" y="0"/>
            <a:chExt cx="51590048" cy="25577935"/>
          </a:xfrm>
        </p:grpSpPr>
        <p:sp>
          <p:nvSpPr>
            <p:cNvPr name="TextBox 64" id="64"/>
            <p:cNvSpPr txBox="true"/>
            <p:nvPr/>
          </p:nvSpPr>
          <p:spPr>
            <a:xfrm rot="0">
              <a:off x="4573781" y="1735786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65" id="65"/>
            <p:cNvSpPr txBox="true"/>
            <p:nvPr/>
          </p:nvSpPr>
          <p:spPr>
            <a:xfrm rot="0">
              <a:off x="4589037" y="-561975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66" id="66"/>
            <p:cNvSpPr txBox="true"/>
            <p:nvPr/>
          </p:nvSpPr>
          <p:spPr>
            <a:xfrm rot="0">
              <a:off x="8514159" y="6851373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67" id="67"/>
            <p:cNvSpPr txBox="true"/>
            <p:nvPr/>
          </p:nvSpPr>
          <p:spPr>
            <a:xfrm rot="0">
              <a:off x="8529415" y="4553612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68" id="68"/>
            <p:cNvSpPr txBox="true"/>
            <p:nvPr/>
          </p:nvSpPr>
          <p:spPr>
            <a:xfrm rot="0">
              <a:off x="12770704" y="1735786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69" id="69"/>
            <p:cNvSpPr txBox="true"/>
            <p:nvPr/>
          </p:nvSpPr>
          <p:spPr>
            <a:xfrm rot="0">
              <a:off x="12785960" y="-561975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70" id="70"/>
            <p:cNvSpPr txBox="true"/>
            <p:nvPr/>
          </p:nvSpPr>
          <p:spPr>
            <a:xfrm rot="0">
              <a:off x="17027250" y="6851373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71" id="71"/>
            <p:cNvSpPr txBox="true"/>
            <p:nvPr/>
          </p:nvSpPr>
          <p:spPr>
            <a:xfrm rot="0">
              <a:off x="17042505" y="4553612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72" id="72"/>
            <p:cNvSpPr txBox="true"/>
            <p:nvPr/>
          </p:nvSpPr>
          <p:spPr>
            <a:xfrm rot="0">
              <a:off x="0" y="6851373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73" id="73"/>
            <p:cNvSpPr txBox="true"/>
            <p:nvPr/>
          </p:nvSpPr>
          <p:spPr>
            <a:xfrm rot="0">
              <a:off x="15256" y="4553612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74" id="74"/>
            <p:cNvSpPr txBox="true"/>
            <p:nvPr/>
          </p:nvSpPr>
          <p:spPr>
            <a:xfrm rot="0">
              <a:off x="33743977" y="6851373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75" id="75"/>
            <p:cNvSpPr txBox="true"/>
            <p:nvPr/>
          </p:nvSpPr>
          <p:spPr>
            <a:xfrm rot="0">
              <a:off x="33759233" y="4553612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76" id="76"/>
            <p:cNvSpPr txBox="true"/>
            <p:nvPr/>
          </p:nvSpPr>
          <p:spPr>
            <a:xfrm rot="0">
              <a:off x="42257067" y="6851373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77" id="77"/>
            <p:cNvSpPr txBox="true"/>
            <p:nvPr/>
          </p:nvSpPr>
          <p:spPr>
            <a:xfrm rot="0">
              <a:off x="42272323" y="4553612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78" id="78"/>
            <p:cNvSpPr txBox="true"/>
            <p:nvPr/>
          </p:nvSpPr>
          <p:spPr>
            <a:xfrm rot="0">
              <a:off x="25229818" y="6851373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79" id="79"/>
            <p:cNvSpPr txBox="true"/>
            <p:nvPr/>
          </p:nvSpPr>
          <p:spPr>
            <a:xfrm rot="0">
              <a:off x="25245073" y="4553612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80" id="80"/>
            <p:cNvSpPr txBox="true"/>
            <p:nvPr/>
          </p:nvSpPr>
          <p:spPr>
            <a:xfrm rot="0">
              <a:off x="20505351" y="1735786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81" id="81"/>
            <p:cNvSpPr txBox="true"/>
            <p:nvPr/>
          </p:nvSpPr>
          <p:spPr>
            <a:xfrm rot="0">
              <a:off x="20520607" y="-561975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82" id="82"/>
            <p:cNvSpPr txBox="true"/>
            <p:nvPr/>
          </p:nvSpPr>
          <p:spPr>
            <a:xfrm rot="0">
              <a:off x="28702274" y="1735786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83" id="83"/>
            <p:cNvSpPr txBox="true"/>
            <p:nvPr/>
          </p:nvSpPr>
          <p:spPr>
            <a:xfrm rot="0">
              <a:off x="28717530" y="-561975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84" id="84"/>
            <p:cNvSpPr txBox="true"/>
            <p:nvPr/>
          </p:nvSpPr>
          <p:spPr>
            <a:xfrm rot="0">
              <a:off x="36436921" y="1735786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85" id="85"/>
            <p:cNvSpPr txBox="true"/>
            <p:nvPr/>
          </p:nvSpPr>
          <p:spPr>
            <a:xfrm rot="0">
              <a:off x="36452177" y="-561975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86" id="86"/>
            <p:cNvSpPr txBox="true"/>
            <p:nvPr/>
          </p:nvSpPr>
          <p:spPr>
            <a:xfrm rot="0">
              <a:off x="44633844" y="1735786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87" id="87"/>
            <p:cNvSpPr txBox="true"/>
            <p:nvPr/>
          </p:nvSpPr>
          <p:spPr>
            <a:xfrm rot="0">
              <a:off x="44649100" y="-561975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88" id="88"/>
            <p:cNvSpPr txBox="true"/>
            <p:nvPr/>
          </p:nvSpPr>
          <p:spPr>
            <a:xfrm rot="0">
              <a:off x="4573781" y="11966960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89" id="89"/>
            <p:cNvSpPr txBox="true"/>
            <p:nvPr/>
          </p:nvSpPr>
          <p:spPr>
            <a:xfrm rot="0">
              <a:off x="4589037" y="9669199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90" id="90"/>
            <p:cNvSpPr txBox="true"/>
            <p:nvPr/>
          </p:nvSpPr>
          <p:spPr>
            <a:xfrm rot="0">
              <a:off x="8514159" y="17082547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91" id="91"/>
            <p:cNvSpPr txBox="true"/>
            <p:nvPr/>
          </p:nvSpPr>
          <p:spPr>
            <a:xfrm rot="0">
              <a:off x="8529415" y="14784786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92" id="92"/>
            <p:cNvSpPr txBox="true"/>
            <p:nvPr/>
          </p:nvSpPr>
          <p:spPr>
            <a:xfrm rot="0">
              <a:off x="12770704" y="11966960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93" id="93"/>
            <p:cNvSpPr txBox="true"/>
            <p:nvPr/>
          </p:nvSpPr>
          <p:spPr>
            <a:xfrm rot="0">
              <a:off x="12785960" y="9669199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94" id="94"/>
            <p:cNvSpPr txBox="true"/>
            <p:nvPr/>
          </p:nvSpPr>
          <p:spPr>
            <a:xfrm rot="0">
              <a:off x="17027250" y="17082547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95" id="95"/>
            <p:cNvSpPr txBox="true"/>
            <p:nvPr/>
          </p:nvSpPr>
          <p:spPr>
            <a:xfrm rot="0">
              <a:off x="17042505" y="14784786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96" id="96"/>
            <p:cNvSpPr txBox="true"/>
            <p:nvPr/>
          </p:nvSpPr>
          <p:spPr>
            <a:xfrm rot="0">
              <a:off x="0" y="17082547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97" id="97"/>
            <p:cNvSpPr txBox="true"/>
            <p:nvPr/>
          </p:nvSpPr>
          <p:spPr>
            <a:xfrm rot="0">
              <a:off x="15256" y="14784786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98" id="98"/>
            <p:cNvSpPr txBox="true"/>
            <p:nvPr/>
          </p:nvSpPr>
          <p:spPr>
            <a:xfrm rot="0">
              <a:off x="33743977" y="17082547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99" id="99"/>
            <p:cNvSpPr txBox="true"/>
            <p:nvPr/>
          </p:nvSpPr>
          <p:spPr>
            <a:xfrm rot="0">
              <a:off x="33759233" y="14784786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00" id="100"/>
            <p:cNvSpPr txBox="true"/>
            <p:nvPr/>
          </p:nvSpPr>
          <p:spPr>
            <a:xfrm rot="0">
              <a:off x="42257067" y="17082547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01" id="101"/>
            <p:cNvSpPr txBox="true"/>
            <p:nvPr/>
          </p:nvSpPr>
          <p:spPr>
            <a:xfrm rot="0">
              <a:off x="42272323" y="14784786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02" id="102"/>
            <p:cNvSpPr txBox="true"/>
            <p:nvPr/>
          </p:nvSpPr>
          <p:spPr>
            <a:xfrm rot="0">
              <a:off x="25229818" y="17082547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03" id="103"/>
            <p:cNvSpPr txBox="true"/>
            <p:nvPr/>
          </p:nvSpPr>
          <p:spPr>
            <a:xfrm rot="0">
              <a:off x="25245073" y="14784786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04" id="104"/>
            <p:cNvSpPr txBox="true"/>
            <p:nvPr/>
          </p:nvSpPr>
          <p:spPr>
            <a:xfrm rot="0">
              <a:off x="20505351" y="11966960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05" id="105"/>
            <p:cNvSpPr txBox="true"/>
            <p:nvPr/>
          </p:nvSpPr>
          <p:spPr>
            <a:xfrm rot="0">
              <a:off x="20520607" y="9669199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06" id="106"/>
            <p:cNvSpPr txBox="true"/>
            <p:nvPr/>
          </p:nvSpPr>
          <p:spPr>
            <a:xfrm rot="0">
              <a:off x="28702274" y="11966960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07" id="107"/>
            <p:cNvSpPr txBox="true"/>
            <p:nvPr/>
          </p:nvSpPr>
          <p:spPr>
            <a:xfrm rot="0">
              <a:off x="28717530" y="9669199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08" id="108"/>
            <p:cNvSpPr txBox="true"/>
            <p:nvPr/>
          </p:nvSpPr>
          <p:spPr>
            <a:xfrm rot="0">
              <a:off x="36436921" y="11966960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09" id="109"/>
            <p:cNvSpPr txBox="true"/>
            <p:nvPr/>
          </p:nvSpPr>
          <p:spPr>
            <a:xfrm rot="0">
              <a:off x="36452177" y="9669199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10" id="110"/>
            <p:cNvSpPr txBox="true"/>
            <p:nvPr/>
          </p:nvSpPr>
          <p:spPr>
            <a:xfrm rot="0">
              <a:off x="44633844" y="11966960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11" id="111"/>
            <p:cNvSpPr txBox="true"/>
            <p:nvPr/>
          </p:nvSpPr>
          <p:spPr>
            <a:xfrm rot="0">
              <a:off x="44649100" y="9669199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12" id="112"/>
            <p:cNvSpPr txBox="true"/>
            <p:nvPr/>
          </p:nvSpPr>
          <p:spPr>
            <a:xfrm rot="0">
              <a:off x="4573781" y="22198134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13" id="113"/>
            <p:cNvSpPr txBox="true"/>
            <p:nvPr/>
          </p:nvSpPr>
          <p:spPr>
            <a:xfrm rot="0">
              <a:off x="4589037" y="19900373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14" id="114"/>
            <p:cNvSpPr txBox="true"/>
            <p:nvPr/>
          </p:nvSpPr>
          <p:spPr>
            <a:xfrm rot="0">
              <a:off x="12770704" y="22198134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15" id="115"/>
            <p:cNvSpPr txBox="true"/>
            <p:nvPr/>
          </p:nvSpPr>
          <p:spPr>
            <a:xfrm rot="0">
              <a:off x="12785960" y="19900373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16" id="116"/>
            <p:cNvSpPr txBox="true"/>
            <p:nvPr/>
          </p:nvSpPr>
          <p:spPr>
            <a:xfrm rot="0">
              <a:off x="20505351" y="22198134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17" id="117"/>
            <p:cNvSpPr txBox="true"/>
            <p:nvPr/>
          </p:nvSpPr>
          <p:spPr>
            <a:xfrm rot="0">
              <a:off x="20520607" y="19900373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18" id="118"/>
            <p:cNvSpPr txBox="true"/>
            <p:nvPr/>
          </p:nvSpPr>
          <p:spPr>
            <a:xfrm rot="0">
              <a:off x="28702274" y="22198134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19" id="119"/>
            <p:cNvSpPr txBox="true"/>
            <p:nvPr/>
          </p:nvSpPr>
          <p:spPr>
            <a:xfrm rot="0">
              <a:off x="28717530" y="19900373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20" id="120"/>
            <p:cNvSpPr txBox="true"/>
            <p:nvPr/>
          </p:nvSpPr>
          <p:spPr>
            <a:xfrm rot="0">
              <a:off x="36436921" y="22198134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21" id="121"/>
            <p:cNvSpPr txBox="true"/>
            <p:nvPr/>
          </p:nvSpPr>
          <p:spPr>
            <a:xfrm rot="0">
              <a:off x="36452177" y="19900373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22" id="122"/>
            <p:cNvSpPr txBox="true"/>
            <p:nvPr/>
          </p:nvSpPr>
          <p:spPr>
            <a:xfrm rot="0">
              <a:off x="44633844" y="22198134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23" id="123"/>
            <p:cNvSpPr txBox="true"/>
            <p:nvPr/>
          </p:nvSpPr>
          <p:spPr>
            <a:xfrm rot="0">
              <a:off x="44649100" y="19900373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</p:grpSp>
      <p:grpSp>
        <p:nvGrpSpPr>
          <p:cNvPr name="Group 124" id="124"/>
          <p:cNvGrpSpPr/>
          <p:nvPr/>
        </p:nvGrpSpPr>
        <p:grpSpPr>
          <a:xfrm rot="0">
            <a:off x="-5189077" y="38366902"/>
            <a:ext cx="38692536" cy="19183451"/>
            <a:chOff x="0" y="0"/>
            <a:chExt cx="51590048" cy="25577935"/>
          </a:xfrm>
        </p:grpSpPr>
        <p:sp>
          <p:nvSpPr>
            <p:cNvPr name="TextBox 125" id="125"/>
            <p:cNvSpPr txBox="true"/>
            <p:nvPr/>
          </p:nvSpPr>
          <p:spPr>
            <a:xfrm rot="0">
              <a:off x="4573781" y="1735786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26" id="126"/>
            <p:cNvSpPr txBox="true"/>
            <p:nvPr/>
          </p:nvSpPr>
          <p:spPr>
            <a:xfrm rot="0">
              <a:off x="4589037" y="-561975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27" id="127"/>
            <p:cNvSpPr txBox="true"/>
            <p:nvPr/>
          </p:nvSpPr>
          <p:spPr>
            <a:xfrm rot="0">
              <a:off x="8514159" y="6851373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28" id="128"/>
            <p:cNvSpPr txBox="true"/>
            <p:nvPr/>
          </p:nvSpPr>
          <p:spPr>
            <a:xfrm rot="0">
              <a:off x="8529415" y="4553612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29" id="129"/>
            <p:cNvSpPr txBox="true"/>
            <p:nvPr/>
          </p:nvSpPr>
          <p:spPr>
            <a:xfrm rot="0">
              <a:off x="12770704" y="1735786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30" id="130"/>
            <p:cNvSpPr txBox="true"/>
            <p:nvPr/>
          </p:nvSpPr>
          <p:spPr>
            <a:xfrm rot="0">
              <a:off x="12785960" y="-561975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31" id="131"/>
            <p:cNvSpPr txBox="true"/>
            <p:nvPr/>
          </p:nvSpPr>
          <p:spPr>
            <a:xfrm rot="0">
              <a:off x="17027250" y="6851373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32" id="132"/>
            <p:cNvSpPr txBox="true"/>
            <p:nvPr/>
          </p:nvSpPr>
          <p:spPr>
            <a:xfrm rot="0">
              <a:off x="17042505" y="4553612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33" id="133"/>
            <p:cNvSpPr txBox="true"/>
            <p:nvPr/>
          </p:nvSpPr>
          <p:spPr>
            <a:xfrm rot="0">
              <a:off x="0" y="6851373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34" id="134"/>
            <p:cNvSpPr txBox="true"/>
            <p:nvPr/>
          </p:nvSpPr>
          <p:spPr>
            <a:xfrm rot="0">
              <a:off x="15256" y="4553612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35" id="135"/>
            <p:cNvSpPr txBox="true"/>
            <p:nvPr/>
          </p:nvSpPr>
          <p:spPr>
            <a:xfrm rot="0">
              <a:off x="33743977" y="6851373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36" id="136"/>
            <p:cNvSpPr txBox="true"/>
            <p:nvPr/>
          </p:nvSpPr>
          <p:spPr>
            <a:xfrm rot="0">
              <a:off x="33759233" y="4553612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37" id="137"/>
            <p:cNvSpPr txBox="true"/>
            <p:nvPr/>
          </p:nvSpPr>
          <p:spPr>
            <a:xfrm rot="0">
              <a:off x="42257067" y="6851373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38" id="138"/>
            <p:cNvSpPr txBox="true"/>
            <p:nvPr/>
          </p:nvSpPr>
          <p:spPr>
            <a:xfrm rot="0">
              <a:off x="42272323" y="4553612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39" id="139"/>
            <p:cNvSpPr txBox="true"/>
            <p:nvPr/>
          </p:nvSpPr>
          <p:spPr>
            <a:xfrm rot="0">
              <a:off x="25229818" y="6851373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40" id="140"/>
            <p:cNvSpPr txBox="true"/>
            <p:nvPr/>
          </p:nvSpPr>
          <p:spPr>
            <a:xfrm rot="0">
              <a:off x="25245073" y="4553612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41" id="141"/>
            <p:cNvSpPr txBox="true"/>
            <p:nvPr/>
          </p:nvSpPr>
          <p:spPr>
            <a:xfrm rot="0">
              <a:off x="20505351" y="1735786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42" id="142"/>
            <p:cNvSpPr txBox="true"/>
            <p:nvPr/>
          </p:nvSpPr>
          <p:spPr>
            <a:xfrm rot="0">
              <a:off x="20520607" y="-561975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43" id="143"/>
            <p:cNvSpPr txBox="true"/>
            <p:nvPr/>
          </p:nvSpPr>
          <p:spPr>
            <a:xfrm rot="0">
              <a:off x="28702274" y="1735786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44" id="144"/>
            <p:cNvSpPr txBox="true"/>
            <p:nvPr/>
          </p:nvSpPr>
          <p:spPr>
            <a:xfrm rot="0">
              <a:off x="28717530" y="-561975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45" id="145"/>
            <p:cNvSpPr txBox="true"/>
            <p:nvPr/>
          </p:nvSpPr>
          <p:spPr>
            <a:xfrm rot="0">
              <a:off x="36436921" y="1735786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46" id="146"/>
            <p:cNvSpPr txBox="true"/>
            <p:nvPr/>
          </p:nvSpPr>
          <p:spPr>
            <a:xfrm rot="0">
              <a:off x="36452177" y="-561975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47" id="147"/>
            <p:cNvSpPr txBox="true"/>
            <p:nvPr/>
          </p:nvSpPr>
          <p:spPr>
            <a:xfrm rot="0">
              <a:off x="44633844" y="1735786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48" id="148"/>
            <p:cNvSpPr txBox="true"/>
            <p:nvPr/>
          </p:nvSpPr>
          <p:spPr>
            <a:xfrm rot="0">
              <a:off x="44649100" y="-561975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49" id="149"/>
            <p:cNvSpPr txBox="true"/>
            <p:nvPr/>
          </p:nvSpPr>
          <p:spPr>
            <a:xfrm rot="0">
              <a:off x="4573781" y="11966960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50" id="150"/>
            <p:cNvSpPr txBox="true"/>
            <p:nvPr/>
          </p:nvSpPr>
          <p:spPr>
            <a:xfrm rot="0">
              <a:off x="4589037" y="9669199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51" id="151"/>
            <p:cNvSpPr txBox="true"/>
            <p:nvPr/>
          </p:nvSpPr>
          <p:spPr>
            <a:xfrm rot="0">
              <a:off x="8514159" y="17082547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52" id="152"/>
            <p:cNvSpPr txBox="true"/>
            <p:nvPr/>
          </p:nvSpPr>
          <p:spPr>
            <a:xfrm rot="0">
              <a:off x="8529415" y="14784786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53" id="153"/>
            <p:cNvSpPr txBox="true"/>
            <p:nvPr/>
          </p:nvSpPr>
          <p:spPr>
            <a:xfrm rot="0">
              <a:off x="12770704" y="11966960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54" id="154"/>
            <p:cNvSpPr txBox="true"/>
            <p:nvPr/>
          </p:nvSpPr>
          <p:spPr>
            <a:xfrm rot="0">
              <a:off x="12785960" y="9669199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55" id="155"/>
            <p:cNvSpPr txBox="true"/>
            <p:nvPr/>
          </p:nvSpPr>
          <p:spPr>
            <a:xfrm rot="0">
              <a:off x="17027250" y="17082547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56" id="156"/>
            <p:cNvSpPr txBox="true"/>
            <p:nvPr/>
          </p:nvSpPr>
          <p:spPr>
            <a:xfrm rot="0">
              <a:off x="17042505" y="14784786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57" id="157"/>
            <p:cNvSpPr txBox="true"/>
            <p:nvPr/>
          </p:nvSpPr>
          <p:spPr>
            <a:xfrm rot="0">
              <a:off x="0" y="17082547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58" id="158"/>
            <p:cNvSpPr txBox="true"/>
            <p:nvPr/>
          </p:nvSpPr>
          <p:spPr>
            <a:xfrm rot="0">
              <a:off x="15256" y="14784786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59" id="159"/>
            <p:cNvSpPr txBox="true"/>
            <p:nvPr/>
          </p:nvSpPr>
          <p:spPr>
            <a:xfrm rot="0">
              <a:off x="33743977" y="17082547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60" id="160"/>
            <p:cNvSpPr txBox="true"/>
            <p:nvPr/>
          </p:nvSpPr>
          <p:spPr>
            <a:xfrm rot="0">
              <a:off x="33759233" y="14784786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61" id="161"/>
            <p:cNvSpPr txBox="true"/>
            <p:nvPr/>
          </p:nvSpPr>
          <p:spPr>
            <a:xfrm rot="0">
              <a:off x="42257067" y="17082547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62" id="162"/>
            <p:cNvSpPr txBox="true"/>
            <p:nvPr/>
          </p:nvSpPr>
          <p:spPr>
            <a:xfrm rot="0">
              <a:off x="42272323" y="14784786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63" id="163"/>
            <p:cNvSpPr txBox="true"/>
            <p:nvPr/>
          </p:nvSpPr>
          <p:spPr>
            <a:xfrm rot="0">
              <a:off x="25229818" y="17082547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64" id="164"/>
            <p:cNvSpPr txBox="true"/>
            <p:nvPr/>
          </p:nvSpPr>
          <p:spPr>
            <a:xfrm rot="0">
              <a:off x="25245073" y="14784786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65" id="165"/>
            <p:cNvSpPr txBox="true"/>
            <p:nvPr/>
          </p:nvSpPr>
          <p:spPr>
            <a:xfrm rot="0">
              <a:off x="20505351" y="11966960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66" id="166"/>
            <p:cNvSpPr txBox="true"/>
            <p:nvPr/>
          </p:nvSpPr>
          <p:spPr>
            <a:xfrm rot="0">
              <a:off x="20520607" y="9669199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67" id="167"/>
            <p:cNvSpPr txBox="true"/>
            <p:nvPr/>
          </p:nvSpPr>
          <p:spPr>
            <a:xfrm rot="0">
              <a:off x="28702274" y="11966960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68" id="168"/>
            <p:cNvSpPr txBox="true"/>
            <p:nvPr/>
          </p:nvSpPr>
          <p:spPr>
            <a:xfrm rot="0">
              <a:off x="28717530" y="9669199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69" id="169"/>
            <p:cNvSpPr txBox="true"/>
            <p:nvPr/>
          </p:nvSpPr>
          <p:spPr>
            <a:xfrm rot="0">
              <a:off x="36436921" y="11966960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70" id="170"/>
            <p:cNvSpPr txBox="true"/>
            <p:nvPr/>
          </p:nvSpPr>
          <p:spPr>
            <a:xfrm rot="0">
              <a:off x="36452177" y="9669199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71" id="171"/>
            <p:cNvSpPr txBox="true"/>
            <p:nvPr/>
          </p:nvSpPr>
          <p:spPr>
            <a:xfrm rot="0">
              <a:off x="44633844" y="11966960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72" id="172"/>
            <p:cNvSpPr txBox="true"/>
            <p:nvPr/>
          </p:nvSpPr>
          <p:spPr>
            <a:xfrm rot="0">
              <a:off x="44649100" y="9669199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73" id="173"/>
            <p:cNvSpPr txBox="true"/>
            <p:nvPr/>
          </p:nvSpPr>
          <p:spPr>
            <a:xfrm rot="0">
              <a:off x="4573781" y="22198134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74" id="174"/>
            <p:cNvSpPr txBox="true"/>
            <p:nvPr/>
          </p:nvSpPr>
          <p:spPr>
            <a:xfrm rot="0">
              <a:off x="4589037" y="19900373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75" id="175"/>
            <p:cNvSpPr txBox="true"/>
            <p:nvPr/>
          </p:nvSpPr>
          <p:spPr>
            <a:xfrm rot="0">
              <a:off x="12770704" y="22198134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76" id="176"/>
            <p:cNvSpPr txBox="true"/>
            <p:nvPr/>
          </p:nvSpPr>
          <p:spPr>
            <a:xfrm rot="0">
              <a:off x="12785960" y="19900373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77" id="177"/>
            <p:cNvSpPr txBox="true"/>
            <p:nvPr/>
          </p:nvSpPr>
          <p:spPr>
            <a:xfrm rot="0">
              <a:off x="20505351" y="22198134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78" id="178"/>
            <p:cNvSpPr txBox="true"/>
            <p:nvPr/>
          </p:nvSpPr>
          <p:spPr>
            <a:xfrm rot="0">
              <a:off x="20520607" y="19900373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79" id="179"/>
            <p:cNvSpPr txBox="true"/>
            <p:nvPr/>
          </p:nvSpPr>
          <p:spPr>
            <a:xfrm rot="0">
              <a:off x="28702274" y="22198134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80" id="180"/>
            <p:cNvSpPr txBox="true"/>
            <p:nvPr/>
          </p:nvSpPr>
          <p:spPr>
            <a:xfrm rot="0">
              <a:off x="28717530" y="19900373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81" id="181"/>
            <p:cNvSpPr txBox="true"/>
            <p:nvPr/>
          </p:nvSpPr>
          <p:spPr>
            <a:xfrm rot="0">
              <a:off x="36436921" y="22198134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82" id="182"/>
            <p:cNvSpPr txBox="true"/>
            <p:nvPr/>
          </p:nvSpPr>
          <p:spPr>
            <a:xfrm rot="0">
              <a:off x="36452177" y="19900373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83" id="183"/>
            <p:cNvSpPr txBox="true"/>
            <p:nvPr/>
          </p:nvSpPr>
          <p:spPr>
            <a:xfrm rot="0">
              <a:off x="44633844" y="22198134"/>
              <a:ext cx="6940947" cy="33798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830"/>
                </a:lnSpc>
                <a:spcBef>
                  <a:spcPct val="0"/>
                </a:spcBef>
              </a:pPr>
              <a:r>
                <a:rPr lang="en-US" b="true" sz="13450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84" id="184"/>
            <p:cNvSpPr txBox="true"/>
            <p:nvPr/>
          </p:nvSpPr>
          <p:spPr>
            <a:xfrm rot="0">
              <a:off x="44649100" y="19900373"/>
              <a:ext cx="6940947" cy="29454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1"/>
                </a:lnSpc>
                <a:spcBef>
                  <a:spcPct val="0"/>
                </a:spcBef>
              </a:pPr>
              <a:r>
                <a:rPr lang="en-US" sz="11729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</p:grpSp>
      <p:sp>
        <p:nvSpPr>
          <p:cNvPr name="Freeform 185" id="185"/>
          <p:cNvSpPr/>
          <p:nvPr/>
        </p:nvSpPr>
        <p:spPr>
          <a:xfrm flipH="false" flipV="false" rot="0">
            <a:off x="3240000" y="37708429"/>
            <a:ext cx="7197689" cy="2986038"/>
          </a:xfrm>
          <a:custGeom>
            <a:avLst/>
            <a:gdLst/>
            <a:ahLst/>
            <a:cxnLst/>
            <a:rect r="r" b="b" t="t" l="l"/>
            <a:pathLst>
              <a:path h="2986038" w="7197689">
                <a:moveTo>
                  <a:pt x="0" y="0"/>
                </a:moveTo>
                <a:lnTo>
                  <a:pt x="7197689" y="0"/>
                </a:lnTo>
                <a:lnTo>
                  <a:pt x="7197689" y="2986038"/>
                </a:lnTo>
                <a:lnTo>
                  <a:pt x="0" y="29860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287" t="0" r="-10507" b="0"/>
            </a:stretch>
          </a:blipFill>
        </p:spPr>
      </p:sp>
      <p:sp>
        <p:nvSpPr>
          <p:cNvPr name="TextBox 186" id="186"/>
          <p:cNvSpPr txBox="true"/>
          <p:nvPr/>
        </p:nvSpPr>
        <p:spPr>
          <a:xfrm rot="0">
            <a:off x="3240000" y="2963775"/>
            <a:ext cx="25920000" cy="18023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16"/>
              </a:lnSpc>
            </a:pPr>
            <a:r>
              <a:rPr lang="en-US" sz="10013" b="true">
                <a:solidFill>
                  <a:srgbClr val="365063"/>
                </a:solidFill>
                <a:latin typeface="Agrandir Grand Bold"/>
                <a:ea typeface="Agrandir Grand Bold"/>
                <a:cs typeface="Agrandir Grand Bold"/>
                <a:sym typeface="Agrandir Grand Bold"/>
              </a:rPr>
              <a:t>Seu Título Aqui</a:t>
            </a:r>
          </a:p>
        </p:txBody>
      </p:sp>
      <p:sp>
        <p:nvSpPr>
          <p:cNvPr name="TextBox 187" id="187"/>
          <p:cNvSpPr txBox="true"/>
          <p:nvPr/>
        </p:nvSpPr>
        <p:spPr>
          <a:xfrm rot="0">
            <a:off x="3240000" y="4632746"/>
            <a:ext cx="25920000" cy="885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99"/>
              </a:lnSpc>
            </a:pPr>
            <a:r>
              <a:rPr lang="en-US" sz="4999">
                <a:solidFill>
                  <a:srgbClr val="365063"/>
                </a:solidFill>
                <a:latin typeface="Agrandir Grand"/>
                <a:ea typeface="Agrandir Grand"/>
                <a:cs typeface="Agrandir Grand"/>
                <a:sym typeface="Agrandir Grand"/>
              </a:rPr>
              <a:t>Seu texto aqui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7E30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0" y="26613521"/>
            <a:ext cx="32400000" cy="56880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053"/>
              </a:lnSpc>
              <a:spcBef>
                <a:spcPct val="0"/>
              </a:spcBef>
            </a:pPr>
            <a:r>
              <a:rPr lang="en-US" b="true" sz="28609">
                <a:solidFill>
                  <a:srgbClr val="8E3586">
                    <a:alpha val="4706"/>
                  </a:srgbClr>
                </a:solidFill>
                <a:latin typeface="Agrandir Grand Bold"/>
                <a:ea typeface="Agrandir Grand Bold"/>
                <a:cs typeface="Agrandir Grand Bold"/>
                <a:sym typeface="Agrandir Grand Bold"/>
              </a:rPr>
              <a:t>INTEGRAÇÃO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0" y="30796608"/>
            <a:ext cx="32400000" cy="62455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115"/>
              </a:lnSpc>
              <a:spcBef>
                <a:spcPct val="0"/>
              </a:spcBef>
            </a:pPr>
            <a:r>
              <a:rPr lang="en-US" b="true" sz="31511">
                <a:solidFill>
                  <a:srgbClr val="8E3586">
                    <a:alpha val="4706"/>
                  </a:srgbClr>
                </a:solidFill>
                <a:latin typeface="Agrandir Grand Bold"/>
                <a:ea typeface="Agrandir Grand Bold"/>
                <a:cs typeface="Agrandir Grand Bold"/>
                <a:sym typeface="Agrandir Grand Bold"/>
              </a:rPr>
              <a:t>FORMAÇÃO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0" y="36225617"/>
            <a:ext cx="32400000" cy="3989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278"/>
              </a:lnSpc>
              <a:spcBef>
                <a:spcPct val="0"/>
              </a:spcBef>
            </a:pPr>
            <a:r>
              <a:rPr lang="en-US" b="true" sz="20199">
                <a:solidFill>
                  <a:srgbClr val="8E3586">
                    <a:alpha val="4706"/>
                  </a:srgbClr>
                </a:solidFill>
                <a:latin typeface="Agrandir Grand Bold"/>
                <a:ea typeface="Agrandir Grand Bold"/>
                <a:cs typeface="Agrandir Grand Bold"/>
                <a:sym typeface="Agrandir Grand Bold"/>
              </a:rPr>
              <a:t>TRANSFORMAÇÃO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0" y="39573177"/>
            <a:ext cx="32400000" cy="36268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695"/>
              </a:lnSpc>
              <a:spcBef>
                <a:spcPct val="0"/>
              </a:spcBef>
            </a:pPr>
            <a:r>
              <a:rPr lang="en-US" b="true" sz="18353">
                <a:solidFill>
                  <a:srgbClr val="8E3586">
                    <a:alpha val="4706"/>
                  </a:srgbClr>
                </a:solidFill>
                <a:latin typeface="Agrandir Grand Bold"/>
                <a:ea typeface="Agrandir Grand Bold"/>
                <a:cs typeface="Agrandir Grand Bold"/>
                <a:sym typeface="Agrandir Grand Bold"/>
              </a:rPr>
              <a:t>INTERPROFISSIONAL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3240000" y="37708429"/>
            <a:ext cx="7197689" cy="2986038"/>
          </a:xfrm>
          <a:custGeom>
            <a:avLst/>
            <a:gdLst/>
            <a:ahLst/>
            <a:cxnLst/>
            <a:rect r="r" b="b" t="t" l="l"/>
            <a:pathLst>
              <a:path h="2986038" w="7197689">
                <a:moveTo>
                  <a:pt x="0" y="0"/>
                </a:moveTo>
                <a:lnTo>
                  <a:pt x="7197689" y="0"/>
                </a:lnTo>
                <a:lnTo>
                  <a:pt x="7197689" y="2986038"/>
                </a:lnTo>
                <a:lnTo>
                  <a:pt x="0" y="29860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287" t="0" r="-10507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240000" y="2963775"/>
            <a:ext cx="25920000" cy="18023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16"/>
              </a:lnSpc>
            </a:pPr>
            <a:r>
              <a:rPr lang="en-US" sz="10013" b="true">
                <a:solidFill>
                  <a:srgbClr val="8E3586"/>
                </a:solidFill>
                <a:latin typeface="Agrandir Grand Bold"/>
                <a:ea typeface="Agrandir Grand Bold"/>
                <a:cs typeface="Agrandir Grand Bold"/>
                <a:sym typeface="Agrandir Grand Bold"/>
              </a:rPr>
              <a:t>Seu Título Aqui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240000" y="4632746"/>
            <a:ext cx="25920000" cy="885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99"/>
              </a:lnSpc>
            </a:pPr>
            <a:r>
              <a:rPr lang="en-US" sz="4999">
                <a:solidFill>
                  <a:srgbClr val="8E3586"/>
                </a:solidFill>
                <a:latin typeface="Agrandir Grand"/>
                <a:ea typeface="Agrandir Grand"/>
                <a:cs typeface="Agrandir Grand"/>
                <a:sym typeface="Agrandir Grand"/>
              </a:rPr>
              <a:t>Seu texto aqui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32400000" cy="43200000"/>
          </a:xfrm>
          <a:custGeom>
            <a:avLst/>
            <a:gdLst/>
            <a:ahLst/>
            <a:cxnLst/>
            <a:rect r="r" b="b" t="t" l="l"/>
            <a:pathLst>
              <a:path h="43200000" w="32400000">
                <a:moveTo>
                  <a:pt x="0" y="0"/>
                </a:moveTo>
                <a:lnTo>
                  <a:pt x="32400000" y="0"/>
                </a:lnTo>
                <a:lnTo>
                  <a:pt x="32400000" y="43200000"/>
                </a:lnTo>
                <a:lnTo>
                  <a:pt x="0" y="4320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7630" r="-24000" b="-2790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240000" y="37708429"/>
            <a:ext cx="7197689" cy="2986038"/>
          </a:xfrm>
          <a:custGeom>
            <a:avLst/>
            <a:gdLst/>
            <a:ahLst/>
            <a:cxnLst/>
            <a:rect r="r" b="b" t="t" l="l"/>
            <a:pathLst>
              <a:path h="2986038" w="7197689">
                <a:moveTo>
                  <a:pt x="0" y="0"/>
                </a:moveTo>
                <a:lnTo>
                  <a:pt x="7197689" y="0"/>
                </a:lnTo>
                <a:lnTo>
                  <a:pt x="7197689" y="2986038"/>
                </a:lnTo>
                <a:lnTo>
                  <a:pt x="0" y="29860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287" t="0" r="-10507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240000" y="2963775"/>
            <a:ext cx="25920000" cy="18023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16"/>
              </a:lnSpc>
            </a:pPr>
            <a:r>
              <a:rPr lang="en-US" sz="10013" b="true">
                <a:solidFill>
                  <a:srgbClr val="365063"/>
                </a:solidFill>
                <a:latin typeface="Agrandir Grand Bold"/>
                <a:ea typeface="Agrandir Grand Bold"/>
                <a:cs typeface="Agrandir Grand Bold"/>
                <a:sym typeface="Agrandir Grand Bold"/>
              </a:rPr>
              <a:t>Seu Título Aqui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240000" y="4632746"/>
            <a:ext cx="25920000" cy="885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99"/>
              </a:lnSpc>
            </a:pPr>
            <a:r>
              <a:rPr lang="en-US" sz="4999">
                <a:solidFill>
                  <a:srgbClr val="FFFFFF"/>
                </a:solidFill>
                <a:latin typeface="Agrandir Grand"/>
                <a:ea typeface="Agrandir Grand"/>
                <a:cs typeface="Agrandir Grand"/>
                <a:sym typeface="Agrandir Grand"/>
              </a:rPr>
              <a:t>Seu texto aqui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33501183"/>
            <a:ext cx="3240000" cy="4207246"/>
            <a:chOff x="0" y="0"/>
            <a:chExt cx="4320000" cy="5609661"/>
          </a:xfrm>
        </p:grpSpPr>
        <p:grpSp>
          <p:nvGrpSpPr>
            <p:cNvPr name="Group 7" id="7"/>
            <p:cNvGrpSpPr/>
            <p:nvPr/>
          </p:nvGrpSpPr>
          <p:grpSpPr>
            <a:xfrm rot="5400000">
              <a:off x="1857440" y="987101"/>
              <a:ext cx="3449661" cy="1475460"/>
              <a:chOff x="0" y="0"/>
              <a:chExt cx="6186890" cy="264620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6186890" cy="2646204"/>
              </a:xfrm>
              <a:custGeom>
                <a:avLst/>
                <a:gdLst/>
                <a:ahLst/>
                <a:cxnLst/>
                <a:rect r="r" b="b" t="t" l="l"/>
                <a:pathLst>
                  <a:path h="2646204" w="6186890">
                    <a:moveTo>
                      <a:pt x="3093445" y="2646204"/>
                    </a:moveTo>
                    <a:cubicBezTo>
                      <a:pt x="1384985" y="2646204"/>
                      <a:pt x="0" y="1461456"/>
                      <a:pt x="0" y="0"/>
                    </a:cubicBezTo>
                    <a:lnTo>
                      <a:pt x="6186890" y="0"/>
                    </a:lnTo>
                    <a:cubicBezTo>
                      <a:pt x="6186890" y="1461456"/>
                      <a:pt x="4801905" y="2646204"/>
                      <a:pt x="3093445" y="2646204"/>
                    </a:cubicBezTo>
                    <a:close/>
                  </a:path>
                </a:pathLst>
              </a:custGeom>
              <a:solidFill>
                <a:srgbClr val="E38C09"/>
              </a:solidFill>
            </p:spPr>
          </p:sp>
        </p:grpSp>
        <p:grpSp>
          <p:nvGrpSpPr>
            <p:cNvPr name="Group 9" id="9"/>
            <p:cNvGrpSpPr/>
            <p:nvPr/>
          </p:nvGrpSpPr>
          <p:grpSpPr>
            <a:xfrm rot="0">
              <a:off x="0" y="3449661"/>
              <a:ext cx="4320000" cy="2160000"/>
              <a:chOff x="0" y="0"/>
              <a:chExt cx="6350000" cy="317500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6350000" cy="3175000"/>
              </a:xfrm>
              <a:custGeom>
                <a:avLst/>
                <a:gdLst/>
                <a:ahLst/>
                <a:cxnLst/>
                <a:rect r="r" b="b" t="t" l="l"/>
                <a:pathLst>
                  <a:path h="3175000" w="6350000">
                    <a:moveTo>
                      <a:pt x="3175000" y="3175000"/>
                    </a:moveTo>
                    <a:cubicBezTo>
                      <a:pt x="1421498" y="3175000"/>
                      <a:pt x="0" y="1753502"/>
                      <a:pt x="0" y="0"/>
                    </a:cubicBezTo>
                    <a:lnTo>
                      <a:pt x="6350000" y="0"/>
                    </a:lnTo>
                    <a:cubicBezTo>
                      <a:pt x="6350000" y="1753502"/>
                      <a:pt x="4928502" y="3175000"/>
                      <a:pt x="3175000" y="3175000"/>
                    </a:cubicBezTo>
                    <a:close/>
                  </a:path>
                </a:pathLst>
              </a:custGeom>
              <a:solidFill>
                <a:srgbClr val="8E3586"/>
              </a:solidFill>
            </p:spPr>
          </p:sp>
        </p:grpSp>
      </p:grpSp>
      <p:grpSp>
        <p:nvGrpSpPr>
          <p:cNvPr name="Group 11" id="11"/>
          <p:cNvGrpSpPr/>
          <p:nvPr/>
        </p:nvGrpSpPr>
        <p:grpSpPr>
          <a:xfrm rot="-5400000">
            <a:off x="26600525" y="2959096"/>
            <a:ext cx="2227051" cy="2891899"/>
            <a:chOff x="0" y="0"/>
            <a:chExt cx="2969402" cy="3855865"/>
          </a:xfrm>
        </p:grpSpPr>
        <p:grpSp>
          <p:nvGrpSpPr>
            <p:cNvPr name="Group 12" id="12"/>
            <p:cNvGrpSpPr/>
            <p:nvPr/>
          </p:nvGrpSpPr>
          <p:grpSpPr>
            <a:xfrm rot="5400000">
              <a:off x="1276733" y="678495"/>
              <a:ext cx="2371164" cy="1014174"/>
              <a:chOff x="0" y="0"/>
              <a:chExt cx="6186890" cy="2646204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6186890" cy="2646204"/>
              </a:xfrm>
              <a:custGeom>
                <a:avLst/>
                <a:gdLst/>
                <a:ahLst/>
                <a:cxnLst/>
                <a:rect r="r" b="b" t="t" l="l"/>
                <a:pathLst>
                  <a:path h="2646204" w="6186890">
                    <a:moveTo>
                      <a:pt x="3093445" y="2646204"/>
                    </a:moveTo>
                    <a:cubicBezTo>
                      <a:pt x="1384985" y="2646204"/>
                      <a:pt x="0" y="1461456"/>
                      <a:pt x="0" y="0"/>
                    </a:cubicBezTo>
                    <a:lnTo>
                      <a:pt x="6186890" y="0"/>
                    </a:lnTo>
                    <a:cubicBezTo>
                      <a:pt x="6186890" y="1461456"/>
                      <a:pt x="4801905" y="2646204"/>
                      <a:pt x="3093445" y="2646204"/>
                    </a:cubicBezTo>
                    <a:close/>
                  </a:path>
                </a:pathLst>
              </a:custGeom>
              <a:solidFill>
                <a:srgbClr val="47E309"/>
              </a:solidFill>
            </p:spPr>
          </p:sp>
        </p:grpSp>
        <p:grpSp>
          <p:nvGrpSpPr>
            <p:cNvPr name="Group 14" id="14"/>
            <p:cNvGrpSpPr/>
            <p:nvPr/>
          </p:nvGrpSpPr>
          <p:grpSpPr>
            <a:xfrm rot="0">
              <a:off x="0" y="2371164"/>
              <a:ext cx="2969402" cy="1484701"/>
              <a:chOff x="0" y="0"/>
              <a:chExt cx="6350000" cy="317500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6350000" cy="3175000"/>
              </a:xfrm>
              <a:custGeom>
                <a:avLst/>
                <a:gdLst/>
                <a:ahLst/>
                <a:cxnLst/>
                <a:rect r="r" b="b" t="t" l="l"/>
                <a:pathLst>
                  <a:path h="3175000" w="6350000">
                    <a:moveTo>
                      <a:pt x="3175000" y="3175000"/>
                    </a:moveTo>
                    <a:cubicBezTo>
                      <a:pt x="1421498" y="3175000"/>
                      <a:pt x="0" y="1753502"/>
                      <a:pt x="0" y="0"/>
                    </a:cubicBezTo>
                    <a:lnTo>
                      <a:pt x="6350000" y="0"/>
                    </a:lnTo>
                    <a:cubicBezTo>
                      <a:pt x="6350000" y="1753502"/>
                      <a:pt x="4928502" y="3175000"/>
                      <a:pt x="3175000" y="3175000"/>
                    </a:cubicBezTo>
                    <a:close/>
                  </a:path>
                </a:pathLst>
              </a:custGeom>
              <a:solidFill>
                <a:srgbClr val="E38C09"/>
              </a:solidFill>
            </p:spPr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DAHWDfRZ0bM</dc:identifier>
  <dcterms:modified xsi:type="dcterms:W3CDTF">2011-08-01T06:04:30Z</dcterms:modified>
  <cp:revision>1</cp:revision>
  <dc:title>Template Pôster Para Impressão CeFIS/UFG 90X120cm</dc:title>
</cp:coreProperties>
</file>