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</p:sldIdLst>
  <p:sldSz cx="5143500" cy="9144000"/>
  <p:notesSz cx="6858000" cy="9144000"/>
  <p:embeddedFontLst>
    <p:embeddedFont>
      <p:font typeface="Agrandir Grand Bold" charset="1" panose="00000807000000000000"/>
      <p:regular r:id="rId10"/>
    </p:embeddedFont>
    <p:embeddedFont>
      <p:font typeface="Agrandir Grand" charset="1" panose="00000507000000000000"/>
      <p:regular r:id="rId11"/>
    </p:embeddedFont>
    <p:embeddedFont>
      <p:font typeface="Agrandir Grand Heavy" charset="1" panose="00000A07000000000000"/>
      <p:regular r:id="rId12"/>
    </p:embeddedFont>
    <p:embeddedFont>
      <p:font typeface="Agrandir Grand Thin" charset="1" panose="0000020700000000000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fonts/font10.fntdata" Type="http://schemas.openxmlformats.org/officeDocument/2006/relationships/font"/><Relationship Id="rId11" Target="fonts/font11.fntdata" Type="http://schemas.openxmlformats.org/officeDocument/2006/relationships/font"/><Relationship Id="rId12" Target="fonts/font12.fntdata" Type="http://schemas.openxmlformats.org/officeDocument/2006/relationships/font"/><Relationship Id="rId13" Target="fonts/font13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.jpeg" Type="http://schemas.openxmlformats.org/officeDocument/2006/relationships/image"/><Relationship Id="rId3" Target="../media/image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0" y="8845934"/>
            <a:ext cx="5144400" cy="298066"/>
            <a:chOff x="0" y="0"/>
            <a:chExt cx="6859200" cy="397421"/>
          </a:xfrm>
        </p:grpSpPr>
        <p:grpSp>
          <p:nvGrpSpPr>
            <p:cNvPr name="Group 3" id="3"/>
            <p:cNvGrpSpPr/>
            <p:nvPr/>
          </p:nvGrpSpPr>
          <p:grpSpPr>
            <a:xfrm rot="0">
              <a:off x="3805746" y="0"/>
              <a:ext cx="3053454" cy="397421"/>
              <a:chOff x="0" y="0"/>
              <a:chExt cx="901820" cy="117376"/>
            </a:xfrm>
          </p:grpSpPr>
          <p:sp>
            <p:nvSpPr>
              <p:cNvPr name="Freeform 4" id="4"/>
              <p:cNvSpPr/>
              <p:nvPr/>
            </p:nvSpPr>
            <p:spPr>
              <a:xfrm flipH="false" flipV="false" rot="0">
                <a:off x="0" y="0"/>
                <a:ext cx="901820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901820">
                    <a:moveTo>
                      <a:pt x="0" y="0"/>
                    </a:moveTo>
                    <a:lnTo>
                      <a:pt x="901820" y="0"/>
                    </a:lnTo>
                    <a:lnTo>
                      <a:pt x="901820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2096F3">
                  <a:alpha val="80000"/>
                </a:srgbClr>
              </a:solidFill>
            </p:spPr>
          </p:sp>
        </p:grpSp>
        <p:grpSp>
          <p:nvGrpSpPr>
            <p:cNvPr name="Group 5" id="5"/>
            <p:cNvGrpSpPr/>
            <p:nvPr/>
          </p:nvGrpSpPr>
          <p:grpSpPr>
            <a:xfrm rot="0">
              <a:off x="1883763" y="0"/>
              <a:ext cx="1921982" cy="397421"/>
              <a:chOff x="0" y="0"/>
              <a:chExt cx="567646" cy="117376"/>
            </a:xfrm>
          </p:grpSpPr>
          <p:sp>
            <p:nvSpPr>
              <p:cNvPr name="Freeform 6" id="6"/>
              <p:cNvSpPr/>
              <p:nvPr/>
            </p:nvSpPr>
            <p:spPr>
              <a:xfrm flipH="false" flipV="false" rot="0">
                <a:off x="0" y="0"/>
                <a:ext cx="567646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567646">
                    <a:moveTo>
                      <a:pt x="0" y="0"/>
                    </a:moveTo>
                    <a:lnTo>
                      <a:pt x="567646" y="0"/>
                    </a:lnTo>
                    <a:lnTo>
                      <a:pt x="567646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8E3586">
                  <a:alpha val="80000"/>
                </a:srgbClr>
              </a:solidFill>
            </p:spPr>
          </p:sp>
        </p:grpSp>
        <p:grpSp>
          <p:nvGrpSpPr>
            <p:cNvPr name="Group 7" id="7"/>
            <p:cNvGrpSpPr/>
            <p:nvPr/>
          </p:nvGrpSpPr>
          <p:grpSpPr>
            <a:xfrm rot="0">
              <a:off x="546707" y="0"/>
              <a:ext cx="1337057" cy="397421"/>
              <a:chOff x="0" y="0"/>
              <a:chExt cx="394892" cy="117376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394892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394892">
                    <a:moveTo>
                      <a:pt x="0" y="0"/>
                    </a:moveTo>
                    <a:lnTo>
                      <a:pt x="394892" y="0"/>
                    </a:lnTo>
                    <a:lnTo>
                      <a:pt x="394892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47E309">
                  <a:alpha val="80000"/>
                </a:srgbClr>
              </a:solidFill>
            </p:spPr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0"/>
              <a:ext cx="546707" cy="397421"/>
              <a:chOff x="0" y="0"/>
              <a:chExt cx="161467" cy="117376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161467" cy="117376"/>
              </a:xfrm>
              <a:custGeom>
                <a:avLst/>
                <a:gdLst/>
                <a:ahLst/>
                <a:cxnLst/>
                <a:rect r="r" b="b" t="t" l="l"/>
                <a:pathLst>
                  <a:path h="117376" w="161467">
                    <a:moveTo>
                      <a:pt x="0" y="0"/>
                    </a:moveTo>
                    <a:lnTo>
                      <a:pt x="161467" y="0"/>
                    </a:lnTo>
                    <a:lnTo>
                      <a:pt x="161467" y="117376"/>
                    </a:lnTo>
                    <a:lnTo>
                      <a:pt x="0" y="117376"/>
                    </a:lnTo>
                    <a:close/>
                  </a:path>
                </a:pathLst>
              </a:custGeom>
              <a:solidFill>
                <a:srgbClr val="E38C09">
                  <a:alpha val="80000"/>
                </a:srgbClr>
              </a:solidFill>
            </p:spPr>
          </p:sp>
        </p:grpSp>
      </p:grpSp>
      <p:sp>
        <p:nvSpPr>
          <p:cNvPr name="Freeform 11" id="11"/>
          <p:cNvSpPr/>
          <p:nvPr/>
        </p:nvSpPr>
        <p:spPr>
          <a:xfrm flipH="false" flipV="false" rot="0">
            <a:off x="514440" y="8126410"/>
            <a:ext cx="1207911" cy="503150"/>
          </a:xfrm>
          <a:custGeom>
            <a:avLst/>
            <a:gdLst/>
            <a:ahLst/>
            <a:cxnLst/>
            <a:rect r="r" b="b" t="t" l="l"/>
            <a:pathLst>
              <a:path h="503150" w="1207911">
                <a:moveTo>
                  <a:pt x="0" y="0"/>
                </a:moveTo>
                <a:lnTo>
                  <a:pt x="1207911" y="0"/>
                </a:lnTo>
                <a:lnTo>
                  <a:pt x="1207911" y="503150"/>
                </a:lnTo>
                <a:lnTo>
                  <a:pt x="0" y="503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2431" t="0" r="-11866" b="0"/>
            </a:stretch>
          </a:blipFill>
        </p:spPr>
      </p:sp>
      <p:sp>
        <p:nvSpPr>
          <p:cNvPr name="TextBox 12" id="12"/>
          <p:cNvSpPr txBox="true"/>
          <p:nvPr/>
        </p:nvSpPr>
        <p:spPr>
          <a:xfrm rot="0">
            <a:off x="514440" y="979165"/>
            <a:ext cx="41155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b="true">
                <a:solidFill>
                  <a:srgbClr val="2096F3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514440" y="1388740"/>
            <a:ext cx="5144400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2096F3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E38C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5939881" y="188159"/>
            <a:ext cx="17684192" cy="8767682"/>
            <a:chOff x="0" y="0"/>
            <a:chExt cx="23578923" cy="11690242"/>
          </a:xfrm>
        </p:grpSpPr>
        <p:sp>
          <p:nvSpPr>
            <p:cNvPr name="TextBox 3" id="3"/>
            <p:cNvSpPr txBox="true"/>
            <p:nvPr/>
          </p:nvSpPr>
          <p:spPr>
            <a:xfrm rot="0">
              <a:off x="2090419" y="794083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" id="4"/>
            <p:cNvSpPr txBox="true"/>
            <p:nvPr/>
          </p:nvSpPr>
          <p:spPr>
            <a:xfrm rot="0">
              <a:off x="2097392" y="-257175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" id="5"/>
            <p:cNvSpPr txBox="true"/>
            <p:nvPr/>
          </p:nvSpPr>
          <p:spPr>
            <a:xfrm rot="0">
              <a:off x="3891346" y="3132132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" id="6"/>
            <p:cNvSpPr txBox="true"/>
            <p:nvPr/>
          </p:nvSpPr>
          <p:spPr>
            <a:xfrm rot="0">
              <a:off x="3898318" y="2080873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7" id="7"/>
            <p:cNvSpPr txBox="true"/>
            <p:nvPr/>
          </p:nvSpPr>
          <p:spPr>
            <a:xfrm rot="0">
              <a:off x="5836774" y="794083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8" id="8"/>
            <p:cNvSpPr txBox="true"/>
            <p:nvPr/>
          </p:nvSpPr>
          <p:spPr>
            <a:xfrm rot="0">
              <a:off x="5843747" y="-257175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9" id="9"/>
            <p:cNvSpPr txBox="true"/>
            <p:nvPr/>
          </p:nvSpPr>
          <p:spPr>
            <a:xfrm rot="0">
              <a:off x="7782203" y="3132132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0" id="10"/>
            <p:cNvSpPr txBox="true"/>
            <p:nvPr/>
          </p:nvSpPr>
          <p:spPr>
            <a:xfrm rot="0">
              <a:off x="7789175" y="2080873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1" id="11"/>
            <p:cNvSpPr txBox="true"/>
            <p:nvPr/>
          </p:nvSpPr>
          <p:spPr>
            <a:xfrm rot="0">
              <a:off x="0" y="3132132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6973" y="2080873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3" id="13"/>
            <p:cNvSpPr txBox="true"/>
            <p:nvPr/>
          </p:nvSpPr>
          <p:spPr>
            <a:xfrm rot="0">
              <a:off x="15422483" y="3132132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4" id="14"/>
            <p:cNvSpPr txBox="true"/>
            <p:nvPr/>
          </p:nvSpPr>
          <p:spPr>
            <a:xfrm rot="0">
              <a:off x="15429455" y="2080873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5" id="15"/>
            <p:cNvSpPr txBox="true"/>
            <p:nvPr/>
          </p:nvSpPr>
          <p:spPr>
            <a:xfrm rot="0">
              <a:off x="19313340" y="3132132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6" id="16"/>
            <p:cNvSpPr txBox="true"/>
            <p:nvPr/>
          </p:nvSpPr>
          <p:spPr>
            <a:xfrm rot="0">
              <a:off x="19320312" y="2080873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11531137" y="3132132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18" id="18"/>
            <p:cNvSpPr txBox="true"/>
            <p:nvPr/>
          </p:nvSpPr>
          <p:spPr>
            <a:xfrm rot="0">
              <a:off x="11538110" y="2080873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19" id="19"/>
            <p:cNvSpPr txBox="true"/>
            <p:nvPr/>
          </p:nvSpPr>
          <p:spPr>
            <a:xfrm rot="0">
              <a:off x="9371848" y="794083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0" id="20"/>
            <p:cNvSpPr txBox="true"/>
            <p:nvPr/>
          </p:nvSpPr>
          <p:spPr>
            <a:xfrm rot="0">
              <a:off x="9378821" y="-257175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1" id="21"/>
            <p:cNvSpPr txBox="true"/>
            <p:nvPr/>
          </p:nvSpPr>
          <p:spPr>
            <a:xfrm rot="0">
              <a:off x="13118203" y="794083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13125175" y="-257175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3" id="23"/>
            <p:cNvSpPr txBox="true"/>
            <p:nvPr/>
          </p:nvSpPr>
          <p:spPr>
            <a:xfrm rot="0">
              <a:off x="16653277" y="794083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4" id="24"/>
            <p:cNvSpPr txBox="true"/>
            <p:nvPr/>
          </p:nvSpPr>
          <p:spPr>
            <a:xfrm rot="0">
              <a:off x="16660249" y="-257175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5" id="25"/>
            <p:cNvSpPr txBox="true"/>
            <p:nvPr/>
          </p:nvSpPr>
          <p:spPr>
            <a:xfrm rot="0">
              <a:off x="20399632" y="794083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6" id="26"/>
            <p:cNvSpPr txBox="true"/>
            <p:nvPr/>
          </p:nvSpPr>
          <p:spPr>
            <a:xfrm rot="0">
              <a:off x="20406604" y="-257175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7" id="27"/>
            <p:cNvSpPr txBox="true"/>
            <p:nvPr/>
          </p:nvSpPr>
          <p:spPr>
            <a:xfrm rot="0">
              <a:off x="2090419" y="5470180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28" id="28"/>
            <p:cNvSpPr txBox="true"/>
            <p:nvPr/>
          </p:nvSpPr>
          <p:spPr>
            <a:xfrm rot="0">
              <a:off x="2097392" y="4418922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29" id="29"/>
            <p:cNvSpPr txBox="true"/>
            <p:nvPr/>
          </p:nvSpPr>
          <p:spPr>
            <a:xfrm rot="0">
              <a:off x="3891346" y="7808228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0" id="30"/>
            <p:cNvSpPr txBox="true"/>
            <p:nvPr/>
          </p:nvSpPr>
          <p:spPr>
            <a:xfrm rot="0">
              <a:off x="3898318" y="6756970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1" id="31"/>
            <p:cNvSpPr txBox="true"/>
            <p:nvPr/>
          </p:nvSpPr>
          <p:spPr>
            <a:xfrm rot="0">
              <a:off x="5836774" y="5470180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2" id="32"/>
            <p:cNvSpPr txBox="true"/>
            <p:nvPr/>
          </p:nvSpPr>
          <p:spPr>
            <a:xfrm rot="0">
              <a:off x="5843747" y="4418922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3" id="33"/>
            <p:cNvSpPr txBox="true"/>
            <p:nvPr/>
          </p:nvSpPr>
          <p:spPr>
            <a:xfrm rot="0">
              <a:off x="7782203" y="7808228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4" id="34"/>
            <p:cNvSpPr txBox="true"/>
            <p:nvPr/>
          </p:nvSpPr>
          <p:spPr>
            <a:xfrm rot="0">
              <a:off x="7789175" y="6756970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5" id="35"/>
            <p:cNvSpPr txBox="true"/>
            <p:nvPr/>
          </p:nvSpPr>
          <p:spPr>
            <a:xfrm rot="0">
              <a:off x="0" y="7808228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6" id="36"/>
            <p:cNvSpPr txBox="true"/>
            <p:nvPr/>
          </p:nvSpPr>
          <p:spPr>
            <a:xfrm rot="0">
              <a:off x="6973" y="6756970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7" id="37"/>
            <p:cNvSpPr txBox="true"/>
            <p:nvPr/>
          </p:nvSpPr>
          <p:spPr>
            <a:xfrm rot="0">
              <a:off x="15422483" y="7808228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38" id="38"/>
            <p:cNvSpPr txBox="true"/>
            <p:nvPr/>
          </p:nvSpPr>
          <p:spPr>
            <a:xfrm rot="0">
              <a:off x="15429455" y="6756970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39" id="39"/>
            <p:cNvSpPr txBox="true"/>
            <p:nvPr/>
          </p:nvSpPr>
          <p:spPr>
            <a:xfrm rot="0">
              <a:off x="19313340" y="7808228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0" id="40"/>
            <p:cNvSpPr txBox="true"/>
            <p:nvPr/>
          </p:nvSpPr>
          <p:spPr>
            <a:xfrm rot="0">
              <a:off x="19320312" y="6756970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1" id="41"/>
            <p:cNvSpPr txBox="true"/>
            <p:nvPr/>
          </p:nvSpPr>
          <p:spPr>
            <a:xfrm rot="0">
              <a:off x="11531137" y="7808228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2" id="42"/>
            <p:cNvSpPr txBox="true"/>
            <p:nvPr/>
          </p:nvSpPr>
          <p:spPr>
            <a:xfrm rot="0">
              <a:off x="11538110" y="6756970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3" id="43"/>
            <p:cNvSpPr txBox="true"/>
            <p:nvPr/>
          </p:nvSpPr>
          <p:spPr>
            <a:xfrm rot="0">
              <a:off x="9371848" y="5470180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4" id="44"/>
            <p:cNvSpPr txBox="true"/>
            <p:nvPr/>
          </p:nvSpPr>
          <p:spPr>
            <a:xfrm rot="0">
              <a:off x="9378821" y="4418922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5" id="45"/>
            <p:cNvSpPr txBox="true"/>
            <p:nvPr/>
          </p:nvSpPr>
          <p:spPr>
            <a:xfrm rot="0">
              <a:off x="13118203" y="5470180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6" id="46"/>
            <p:cNvSpPr txBox="true"/>
            <p:nvPr/>
          </p:nvSpPr>
          <p:spPr>
            <a:xfrm rot="0">
              <a:off x="13125175" y="4418922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7" id="47"/>
            <p:cNvSpPr txBox="true"/>
            <p:nvPr/>
          </p:nvSpPr>
          <p:spPr>
            <a:xfrm rot="0">
              <a:off x="16653277" y="5470180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48" id="48"/>
            <p:cNvSpPr txBox="true"/>
            <p:nvPr/>
          </p:nvSpPr>
          <p:spPr>
            <a:xfrm rot="0">
              <a:off x="16660249" y="4418922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49" id="49"/>
            <p:cNvSpPr txBox="true"/>
            <p:nvPr/>
          </p:nvSpPr>
          <p:spPr>
            <a:xfrm rot="0">
              <a:off x="20399632" y="5470180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0" id="50"/>
            <p:cNvSpPr txBox="true"/>
            <p:nvPr/>
          </p:nvSpPr>
          <p:spPr>
            <a:xfrm rot="0">
              <a:off x="20406604" y="4418922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1" id="51"/>
            <p:cNvSpPr txBox="true"/>
            <p:nvPr/>
          </p:nvSpPr>
          <p:spPr>
            <a:xfrm rot="0">
              <a:off x="2090419" y="10146277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2" id="52"/>
            <p:cNvSpPr txBox="true"/>
            <p:nvPr/>
          </p:nvSpPr>
          <p:spPr>
            <a:xfrm rot="0">
              <a:off x="2097392" y="9095019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3" id="53"/>
            <p:cNvSpPr txBox="true"/>
            <p:nvPr/>
          </p:nvSpPr>
          <p:spPr>
            <a:xfrm rot="0">
              <a:off x="5836774" y="10146277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4" id="54"/>
            <p:cNvSpPr txBox="true"/>
            <p:nvPr/>
          </p:nvSpPr>
          <p:spPr>
            <a:xfrm rot="0">
              <a:off x="5843747" y="9095019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5" id="55"/>
            <p:cNvSpPr txBox="true"/>
            <p:nvPr/>
          </p:nvSpPr>
          <p:spPr>
            <a:xfrm rot="0">
              <a:off x="9371848" y="10146277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6" id="56"/>
            <p:cNvSpPr txBox="true"/>
            <p:nvPr/>
          </p:nvSpPr>
          <p:spPr>
            <a:xfrm rot="0">
              <a:off x="9378821" y="9095019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7" id="57"/>
            <p:cNvSpPr txBox="true"/>
            <p:nvPr/>
          </p:nvSpPr>
          <p:spPr>
            <a:xfrm rot="0">
              <a:off x="13118203" y="10146277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58" id="58"/>
            <p:cNvSpPr txBox="true"/>
            <p:nvPr/>
          </p:nvSpPr>
          <p:spPr>
            <a:xfrm rot="0">
              <a:off x="13125175" y="9095019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59" id="59"/>
            <p:cNvSpPr txBox="true"/>
            <p:nvPr/>
          </p:nvSpPr>
          <p:spPr>
            <a:xfrm rot="0">
              <a:off x="16653277" y="10146277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0" id="60"/>
            <p:cNvSpPr txBox="true"/>
            <p:nvPr/>
          </p:nvSpPr>
          <p:spPr>
            <a:xfrm rot="0">
              <a:off x="16660249" y="9095019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  <p:sp>
          <p:nvSpPr>
            <p:cNvPr name="TextBox 61" id="61"/>
            <p:cNvSpPr txBox="true"/>
            <p:nvPr/>
          </p:nvSpPr>
          <p:spPr>
            <a:xfrm rot="0">
              <a:off x="20399632" y="10146277"/>
              <a:ext cx="3172319" cy="1543965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8606"/>
                </a:lnSpc>
                <a:spcBef>
                  <a:spcPct val="0"/>
                </a:spcBef>
              </a:pPr>
              <a:r>
                <a:rPr lang="en-US" b="true" sz="6147">
                  <a:solidFill>
                    <a:srgbClr val="FFFFFF">
                      <a:alpha val="9804"/>
                    </a:srgbClr>
                  </a:solidFill>
                  <a:latin typeface="Agrandir Grand Heavy"/>
                  <a:ea typeface="Agrandir Grand Heavy"/>
                  <a:cs typeface="Agrandir Grand Heavy"/>
                  <a:sym typeface="Agrandir Grand Heavy"/>
                </a:rPr>
                <a:t>UFG</a:t>
              </a:r>
            </a:p>
          </p:txBody>
        </p:sp>
        <p:sp>
          <p:nvSpPr>
            <p:cNvPr name="TextBox 62" id="62"/>
            <p:cNvSpPr txBox="true"/>
            <p:nvPr/>
          </p:nvSpPr>
          <p:spPr>
            <a:xfrm rot="0">
              <a:off x="20406604" y="9095019"/>
              <a:ext cx="3172319" cy="1346533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7505"/>
                </a:lnSpc>
                <a:spcBef>
                  <a:spcPct val="0"/>
                </a:spcBef>
              </a:pPr>
              <a:r>
                <a:rPr lang="en-US" sz="5361">
                  <a:solidFill>
                    <a:srgbClr val="FFFFFF">
                      <a:alpha val="9804"/>
                    </a:srgbClr>
                  </a:solidFill>
                  <a:latin typeface="Agrandir Grand Thin"/>
                  <a:ea typeface="Agrandir Grand Thin"/>
                  <a:cs typeface="Agrandir Grand Thin"/>
                  <a:sym typeface="Agrandir Grand Thin"/>
                </a:rPr>
                <a:t>CeFIS</a:t>
              </a:r>
            </a:p>
          </p:txBody>
        </p:sp>
      </p:grpSp>
      <p:sp>
        <p:nvSpPr>
          <p:cNvPr name="Freeform 63" id="63"/>
          <p:cNvSpPr/>
          <p:nvPr/>
        </p:nvSpPr>
        <p:spPr>
          <a:xfrm flipH="false" flipV="false" rot="0">
            <a:off x="514440" y="8128445"/>
            <a:ext cx="1207911" cy="501115"/>
          </a:xfrm>
          <a:custGeom>
            <a:avLst/>
            <a:gdLst/>
            <a:ahLst/>
            <a:cxnLst/>
            <a:rect r="r" b="b" t="t" l="l"/>
            <a:pathLst>
              <a:path h="501115" w="1207911">
                <a:moveTo>
                  <a:pt x="0" y="0"/>
                </a:moveTo>
                <a:lnTo>
                  <a:pt x="1207911" y="0"/>
                </a:lnTo>
                <a:lnTo>
                  <a:pt x="1207911" y="501115"/>
                </a:lnTo>
                <a:lnTo>
                  <a:pt x="0" y="5011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287" t="0" r="-10507" b="0"/>
            </a:stretch>
          </a:blipFill>
        </p:spPr>
      </p:sp>
      <p:sp>
        <p:nvSpPr>
          <p:cNvPr name="TextBox 64" id="64"/>
          <p:cNvSpPr txBox="true"/>
          <p:nvPr/>
        </p:nvSpPr>
        <p:spPr>
          <a:xfrm rot="0">
            <a:off x="514440" y="979165"/>
            <a:ext cx="41155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b="true">
                <a:solidFill>
                  <a:srgbClr val="365063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514440" y="1388740"/>
            <a:ext cx="5144400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365063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47E30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0" y="6517153"/>
            <a:ext cx="5144400" cy="89641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359"/>
              </a:lnSpc>
              <a:spcBef>
                <a:spcPct val="0"/>
              </a:spcBef>
            </a:pPr>
            <a:r>
              <a:rPr lang="en-US" b="true" sz="4542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INTEGRAÇÃO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0" y="7165920"/>
            <a:ext cx="5144400" cy="10003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04"/>
              </a:lnSpc>
              <a:spcBef>
                <a:spcPct val="0"/>
              </a:spcBef>
            </a:pPr>
            <a:r>
              <a:rPr lang="en-US" b="true" sz="5003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FORMAÇÃO</a:t>
            </a:r>
          </a:p>
        </p:txBody>
      </p:sp>
      <p:sp>
        <p:nvSpPr>
          <p:cNvPr name="TextBox 4" id="4"/>
          <p:cNvSpPr txBox="true"/>
          <p:nvPr/>
        </p:nvSpPr>
        <p:spPr>
          <a:xfrm rot="0">
            <a:off x="0" y="8046496"/>
            <a:ext cx="5144400" cy="6235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490"/>
              </a:lnSpc>
              <a:spcBef>
                <a:spcPct val="0"/>
              </a:spcBef>
            </a:pPr>
            <a:r>
              <a:rPr lang="en-US" b="true" sz="3207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TRANSFORMAÇÃO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0" y="8573928"/>
            <a:ext cx="5144400" cy="5700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79"/>
              </a:lnSpc>
              <a:spcBef>
                <a:spcPct val="0"/>
              </a:spcBef>
            </a:pPr>
            <a:r>
              <a:rPr lang="en-US" b="true" sz="2914">
                <a:solidFill>
                  <a:srgbClr val="8E3586">
                    <a:alpha val="4706"/>
                  </a:srgbClr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INTERPROFISSIONAL</a:t>
            </a:r>
          </a:p>
        </p:txBody>
      </p:sp>
      <p:sp>
        <p:nvSpPr>
          <p:cNvPr name="Freeform 6" id="6"/>
          <p:cNvSpPr/>
          <p:nvPr/>
        </p:nvSpPr>
        <p:spPr>
          <a:xfrm flipH="false" flipV="false" rot="0">
            <a:off x="514440" y="8128445"/>
            <a:ext cx="1207911" cy="501115"/>
          </a:xfrm>
          <a:custGeom>
            <a:avLst/>
            <a:gdLst/>
            <a:ahLst/>
            <a:cxnLst/>
            <a:rect r="r" b="b" t="t" l="l"/>
            <a:pathLst>
              <a:path h="501115" w="1207911">
                <a:moveTo>
                  <a:pt x="0" y="0"/>
                </a:moveTo>
                <a:lnTo>
                  <a:pt x="1207911" y="0"/>
                </a:lnTo>
                <a:lnTo>
                  <a:pt x="1207911" y="501115"/>
                </a:lnTo>
                <a:lnTo>
                  <a:pt x="0" y="50111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3287" t="0" r="-10507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514440" y="979165"/>
            <a:ext cx="41155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b="true">
                <a:solidFill>
                  <a:srgbClr val="8E3586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14440" y="1388740"/>
            <a:ext cx="5144400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8E3586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5144400" cy="9144000"/>
          </a:xfrm>
          <a:custGeom>
            <a:avLst/>
            <a:gdLst/>
            <a:ahLst/>
            <a:cxnLst/>
            <a:rect r="r" b="b" t="t" l="l"/>
            <a:pathLst>
              <a:path h="9144000" w="5144400">
                <a:moveTo>
                  <a:pt x="0" y="0"/>
                </a:moveTo>
                <a:lnTo>
                  <a:pt x="5144400" y="0"/>
                </a:lnTo>
                <a:lnTo>
                  <a:pt x="5144400" y="9144000"/>
                </a:lnTo>
                <a:lnTo>
                  <a:pt x="0" y="9144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9" t="-19026" r="-34269" b="-15979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514440" y="8128445"/>
            <a:ext cx="1207911" cy="501115"/>
          </a:xfrm>
          <a:custGeom>
            <a:avLst/>
            <a:gdLst/>
            <a:ahLst/>
            <a:cxnLst/>
            <a:rect r="r" b="b" t="t" l="l"/>
            <a:pathLst>
              <a:path h="501115" w="1207911">
                <a:moveTo>
                  <a:pt x="0" y="0"/>
                </a:moveTo>
                <a:lnTo>
                  <a:pt x="1207911" y="0"/>
                </a:lnTo>
                <a:lnTo>
                  <a:pt x="1207911" y="501115"/>
                </a:lnTo>
                <a:lnTo>
                  <a:pt x="0" y="50111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3287" t="0" r="-10507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514440" y="979165"/>
            <a:ext cx="4115520" cy="438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999"/>
              </a:lnSpc>
            </a:pPr>
            <a:r>
              <a:rPr lang="en-US" sz="2499" b="true">
                <a:solidFill>
                  <a:srgbClr val="365063"/>
                </a:solidFill>
                <a:latin typeface="Agrandir Grand Bold"/>
                <a:ea typeface="Agrandir Grand Bold"/>
                <a:cs typeface="Agrandir Grand Bold"/>
                <a:sym typeface="Agrandir Grand Bold"/>
              </a:rPr>
              <a:t>Seu Título Aqui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514440" y="1388740"/>
            <a:ext cx="5144400" cy="2095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439"/>
              </a:lnSpc>
            </a:pPr>
            <a:r>
              <a:rPr lang="en-US" sz="1200">
                <a:solidFill>
                  <a:srgbClr val="FFFFFF"/>
                </a:solidFill>
                <a:latin typeface="Agrandir Grand"/>
                <a:ea typeface="Agrandir Grand"/>
                <a:cs typeface="Agrandir Grand"/>
                <a:sym typeface="Agrandir Grand"/>
              </a:rPr>
              <a:t>Seu texto aqui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0" y="7307856"/>
            <a:ext cx="631936" cy="820589"/>
            <a:chOff x="0" y="0"/>
            <a:chExt cx="842581" cy="1094119"/>
          </a:xfrm>
        </p:grpSpPr>
        <p:grpSp>
          <p:nvGrpSpPr>
            <p:cNvPr name="Group 7" id="7"/>
            <p:cNvGrpSpPr/>
            <p:nvPr/>
          </p:nvGrpSpPr>
          <p:grpSpPr>
            <a:xfrm rot="5400000">
              <a:off x="362279" y="192526"/>
              <a:ext cx="672829" cy="287776"/>
              <a:chOff x="0" y="0"/>
              <a:chExt cx="6186890" cy="2646204"/>
            </a:xfrm>
          </p:grpSpPr>
          <p:sp>
            <p:nvSpPr>
              <p:cNvPr name="Freeform 8" id="8"/>
              <p:cNvSpPr/>
              <p:nvPr/>
            </p:nvSpPr>
            <p:spPr>
              <a:xfrm flipH="false" flipV="false" rot="0">
                <a:off x="0" y="0"/>
                <a:ext cx="6186890" cy="2646204"/>
              </a:xfrm>
              <a:custGeom>
                <a:avLst/>
                <a:gdLst/>
                <a:ahLst/>
                <a:cxnLst/>
                <a:rect r="r" b="b" t="t" l="l"/>
                <a:pathLst>
                  <a:path h="2646204" w="6186890">
                    <a:moveTo>
                      <a:pt x="3093445" y="2646204"/>
                    </a:moveTo>
                    <a:cubicBezTo>
                      <a:pt x="1384985" y="2646204"/>
                      <a:pt x="0" y="1461456"/>
                      <a:pt x="0" y="0"/>
                    </a:cubicBezTo>
                    <a:lnTo>
                      <a:pt x="6186890" y="0"/>
                    </a:lnTo>
                    <a:cubicBezTo>
                      <a:pt x="6186890" y="1461456"/>
                      <a:pt x="4801905" y="2646204"/>
                      <a:pt x="3093445" y="2646204"/>
                    </a:cubicBezTo>
                    <a:close/>
                  </a:path>
                </a:pathLst>
              </a:custGeom>
              <a:solidFill>
                <a:srgbClr val="E38C09"/>
              </a:solidFill>
            </p:spPr>
          </p:sp>
        </p:grpSp>
        <p:grpSp>
          <p:nvGrpSpPr>
            <p:cNvPr name="Group 9" id="9"/>
            <p:cNvGrpSpPr/>
            <p:nvPr/>
          </p:nvGrpSpPr>
          <p:grpSpPr>
            <a:xfrm rot="0">
              <a:off x="0" y="672829"/>
              <a:ext cx="842581" cy="421291"/>
              <a:chOff x="0" y="0"/>
              <a:chExt cx="6350000" cy="3175000"/>
            </a:xfrm>
          </p:grpSpPr>
          <p:sp>
            <p:nvSpPr>
              <p:cNvPr name="Freeform 10" id="10"/>
              <p:cNvSpPr/>
              <p:nvPr/>
            </p:nvSpPr>
            <p:spPr>
              <a:xfrm flipH="false" flipV="false" rot="0">
                <a:off x="0" y="0"/>
                <a:ext cx="6350000" cy="3175000"/>
              </a:xfrm>
              <a:custGeom>
                <a:avLst/>
                <a:gdLst/>
                <a:ahLst/>
                <a:cxnLst/>
                <a:rect r="r" b="b" t="t" l="l"/>
                <a:pathLst>
                  <a:path h="3175000" w="6350000">
                    <a:moveTo>
                      <a:pt x="3175000" y="3175000"/>
                    </a:moveTo>
                    <a:cubicBezTo>
                      <a:pt x="1421498" y="3175000"/>
                      <a:pt x="0" y="1753502"/>
                      <a:pt x="0" y="0"/>
                    </a:cubicBezTo>
                    <a:lnTo>
                      <a:pt x="6350000" y="0"/>
                    </a:lnTo>
                    <a:cubicBezTo>
                      <a:pt x="6350000" y="1753502"/>
                      <a:pt x="4928502" y="3175000"/>
                      <a:pt x="3175000" y="3175000"/>
                    </a:cubicBezTo>
                    <a:close/>
                  </a:path>
                </a:pathLst>
              </a:custGeom>
              <a:solidFill>
                <a:srgbClr val="8E3586"/>
              </a:solidFill>
            </p:spPr>
          </p:sp>
        </p:grpSp>
      </p:grpSp>
      <p:grpSp>
        <p:nvGrpSpPr>
          <p:cNvPr name="Group 11" id="11"/>
          <p:cNvGrpSpPr/>
          <p:nvPr/>
        </p:nvGrpSpPr>
        <p:grpSpPr>
          <a:xfrm rot="-5400000">
            <a:off x="4142685" y="451153"/>
            <a:ext cx="423988" cy="550562"/>
            <a:chOff x="0" y="0"/>
            <a:chExt cx="565317" cy="734082"/>
          </a:xfrm>
        </p:grpSpPr>
        <p:grpSp>
          <p:nvGrpSpPr>
            <p:cNvPr name="Group 12" id="12"/>
            <p:cNvGrpSpPr/>
            <p:nvPr/>
          </p:nvGrpSpPr>
          <p:grpSpPr>
            <a:xfrm rot="5400000">
              <a:off x="243065" y="129172"/>
              <a:ext cx="451424" cy="193079"/>
              <a:chOff x="0" y="0"/>
              <a:chExt cx="6186890" cy="2646204"/>
            </a:xfrm>
          </p:grpSpPr>
          <p:sp>
            <p:nvSpPr>
              <p:cNvPr name="Freeform 13" id="13"/>
              <p:cNvSpPr/>
              <p:nvPr/>
            </p:nvSpPr>
            <p:spPr>
              <a:xfrm flipH="false" flipV="false" rot="0">
                <a:off x="0" y="0"/>
                <a:ext cx="6186890" cy="2646204"/>
              </a:xfrm>
              <a:custGeom>
                <a:avLst/>
                <a:gdLst/>
                <a:ahLst/>
                <a:cxnLst/>
                <a:rect r="r" b="b" t="t" l="l"/>
                <a:pathLst>
                  <a:path h="2646204" w="6186890">
                    <a:moveTo>
                      <a:pt x="3093445" y="2646204"/>
                    </a:moveTo>
                    <a:cubicBezTo>
                      <a:pt x="1384985" y="2646204"/>
                      <a:pt x="0" y="1461456"/>
                      <a:pt x="0" y="0"/>
                    </a:cubicBezTo>
                    <a:lnTo>
                      <a:pt x="6186890" y="0"/>
                    </a:lnTo>
                    <a:cubicBezTo>
                      <a:pt x="6186890" y="1461456"/>
                      <a:pt x="4801905" y="2646204"/>
                      <a:pt x="3093445" y="2646204"/>
                    </a:cubicBezTo>
                    <a:close/>
                  </a:path>
                </a:pathLst>
              </a:custGeom>
              <a:solidFill>
                <a:srgbClr val="47E309"/>
              </a:solidFill>
            </p:spPr>
          </p:sp>
        </p:grpSp>
        <p:grpSp>
          <p:nvGrpSpPr>
            <p:cNvPr name="Group 14" id="14"/>
            <p:cNvGrpSpPr/>
            <p:nvPr/>
          </p:nvGrpSpPr>
          <p:grpSpPr>
            <a:xfrm rot="0">
              <a:off x="0" y="451424"/>
              <a:ext cx="565317" cy="282658"/>
              <a:chOff x="0" y="0"/>
              <a:chExt cx="6350000" cy="3175000"/>
            </a:xfrm>
          </p:grpSpPr>
          <p:sp>
            <p:nvSpPr>
              <p:cNvPr name="Freeform 15" id="15"/>
              <p:cNvSpPr/>
              <p:nvPr/>
            </p:nvSpPr>
            <p:spPr>
              <a:xfrm flipH="false" flipV="false" rot="0">
                <a:off x="0" y="0"/>
                <a:ext cx="6350000" cy="3175000"/>
              </a:xfrm>
              <a:custGeom>
                <a:avLst/>
                <a:gdLst/>
                <a:ahLst/>
                <a:cxnLst/>
                <a:rect r="r" b="b" t="t" l="l"/>
                <a:pathLst>
                  <a:path h="3175000" w="6350000">
                    <a:moveTo>
                      <a:pt x="3175000" y="3175000"/>
                    </a:moveTo>
                    <a:cubicBezTo>
                      <a:pt x="1421498" y="3175000"/>
                      <a:pt x="0" y="1753502"/>
                      <a:pt x="0" y="0"/>
                    </a:cubicBezTo>
                    <a:lnTo>
                      <a:pt x="6350000" y="0"/>
                    </a:lnTo>
                    <a:cubicBezTo>
                      <a:pt x="6350000" y="1753502"/>
                      <a:pt x="4928502" y="3175000"/>
                      <a:pt x="3175000" y="3175000"/>
                    </a:cubicBezTo>
                    <a:close/>
                  </a:path>
                </a:pathLst>
              </a:custGeom>
              <a:solidFill>
                <a:srgbClr val="E38C09"/>
              </a:solidFill>
            </p:spPr>
          </p:sp>
        </p:grp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DAHWDdN6uJ4</dc:identifier>
  <dcterms:modified xsi:type="dcterms:W3CDTF">2011-08-01T06:04:30Z</dcterms:modified>
  <cp:revision>1</cp:revision>
  <dc:title>Template E-pôster (pôster eletrônico) CeFIS/UFG</dc:title>
</cp:coreProperties>
</file>